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18" r:id="rId39"/>
    <p:sldId id="296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4" r:id="rId51"/>
    <p:sldId id="335" r:id="rId52"/>
    <p:sldId id="336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E4EB39-F78B-4C08-B4E1-13C7A76766FF}">
          <p14:sldIdLst>
            <p14:sldId id="327"/>
            <p14:sldId id="330"/>
            <p14:sldId id="331"/>
            <p14:sldId id="332"/>
            <p14:sldId id="298"/>
            <p14:sldId id="262"/>
            <p14:sldId id="333"/>
            <p14:sldId id="263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  <p14:sldId id="294"/>
            <p14:sldId id="318"/>
            <p14:sldId id="296"/>
            <p14:sldId id="319"/>
            <p14:sldId id="321"/>
            <p14:sldId id="322"/>
            <p14:sldId id="323"/>
            <p14:sldId id="324"/>
            <p14:sldId id="288"/>
            <p14:sldId id="289"/>
            <p14:sldId id="320"/>
            <p14:sldId id="274"/>
            <p14:sldId id="275"/>
            <p14:sldId id="334"/>
            <p14:sldId id="335"/>
            <p14:sldId id="336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F35C7-F0A2-48D4-9D54-9B35C78EB86E}" v="43" dt="2024-02-06T02:03:37.24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321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xhela Shaba" userId="43e4aea8178e899b" providerId="LiveId" clId="{AAAF35C7-F0A2-48D4-9D54-9B35C78EB86E}"/>
    <pc:docChg chg="undo custSel addSld delSld modSld sldOrd addSection delSection modSection">
      <pc:chgData name="Anxhela Shaba" userId="43e4aea8178e899b" providerId="LiveId" clId="{AAAF35C7-F0A2-48D4-9D54-9B35C78EB86E}" dt="2024-02-06T02:04:03.251" v="406" actId="478"/>
      <pc:docMkLst>
        <pc:docMk/>
      </pc:docMkLst>
      <pc:sldChg chg="addSp delSp modSp mod setBg">
        <pc:chgData name="Anxhela Shaba" userId="43e4aea8178e899b" providerId="LiveId" clId="{AAAF35C7-F0A2-48D4-9D54-9B35C78EB86E}" dt="2024-02-06T01:30:52.475" v="48" actId="478"/>
        <pc:sldMkLst>
          <pc:docMk/>
          <pc:sldMk cId="3288665831" sldId="263"/>
        </pc:sldMkLst>
        <pc:spChg chg="add mod">
          <ac:chgData name="Anxhela Shaba" userId="43e4aea8178e899b" providerId="LiveId" clId="{AAAF35C7-F0A2-48D4-9D54-9B35C78EB86E}" dt="2024-02-06T01:28:59.759" v="29" actId="207"/>
          <ac:spMkLst>
            <pc:docMk/>
            <pc:sldMk cId="3288665831" sldId="263"/>
            <ac:spMk id="4" creationId="{CF918FAB-491F-A976-F5A1-F60067EC055C}"/>
          </ac:spMkLst>
        </pc:spChg>
        <pc:spChg chg="add del mod">
          <ac:chgData name="Anxhela Shaba" userId="43e4aea8178e899b" providerId="LiveId" clId="{AAAF35C7-F0A2-48D4-9D54-9B35C78EB86E}" dt="2024-02-06T01:30:52.475" v="48" actId="478"/>
          <ac:spMkLst>
            <pc:docMk/>
            <pc:sldMk cId="3288665831" sldId="263"/>
            <ac:spMk id="5" creationId="{1B07C49E-AFFC-EC46-8930-E4D428F5F943}"/>
          </ac:spMkLst>
        </pc:spChg>
        <pc:spChg chg="mod ord">
          <ac:chgData name="Anxhela Shaba" userId="43e4aea8178e899b" providerId="LiveId" clId="{AAAF35C7-F0A2-48D4-9D54-9B35C78EB86E}" dt="2024-02-06T01:27:10.091" v="14" actId="26606"/>
          <ac:spMkLst>
            <pc:docMk/>
            <pc:sldMk cId="3288665831" sldId="263"/>
            <ac:spMk id="6" creationId="{772D0411-8FF8-C540-84AE-DBA0703D368C}"/>
          </ac:spMkLst>
        </pc:spChg>
        <pc:spChg chg="add mod">
          <ac:chgData name="Anxhela Shaba" userId="43e4aea8178e899b" providerId="LiveId" clId="{AAAF35C7-F0A2-48D4-9D54-9B35C78EB86E}" dt="2024-02-06T01:28:11.598" v="22" actId="1076"/>
          <ac:spMkLst>
            <pc:docMk/>
            <pc:sldMk cId="3288665831" sldId="263"/>
            <ac:spMk id="7" creationId="{0EF8217F-81F0-B675-21D9-EE8559CE3807}"/>
          </ac:spMkLst>
        </pc:spChg>
        <pc:spChg chg="mod">
          <ac:chgData name="Anxhela Shaba" userId="43e4aea8178e899b" providerId="LiveId" clId="{AAAF35C7-F0A2-48D4-9D54-9B35C78EB86E}" dt="2024-02-06T01:27:10.091" v="14" actId="26606"/>
          <ac:spMkLst>
            <pc:docMk/>
            <pc:sldMk cId="3288665831" sldId="263"/>
            <ac:spMk id="12" creationId="{D77AC1D2-8B41-4A7A-88CF-41E6B7D8C98D}"/>
          </ac:spMkLst>
        </pc:spChg>
        <pc:spChg chg="add del">
          <ac:chgData name="Anxhela Shaba" userId="43e4aea8178e899b" providerId="LiveId" clId="{AAAF35C7-F0A2-48D4-9D54-9B35C78EB86E}" dt="2024-02-06T01:27:10.091" v="14" actId="26606"/>
          <ac:spMkLst>
            <pc:docMk/>
            <pc:sldMk cId="3288665831" sldId="263"/>
            <ac:spMk id="17" creationId="{2EB492CD-616E-47F8-933B-5E2D952A0593}"/>
          </ac:spMkLst>
        </pc:spChg>
        <pc:spChg chg="add del">
          <ac:chgData name="Anxhela Shaba" userId="43e4aea8178e899b" providerId="LiveId" clId="{AAAF35C7-F0A2-48D4-9D54-9B35C78EB86E}" dt="2024-02-06T01:27:10.091" v="14" actId="26606"/>
          <ac:spMkLst>
            <pc:docMk/>
            <pc:sldMk cId="3288665831" sldId="263"/>
            <ac:spMk id="19" creationId="{59383CF9-23B5-4335-9B21-1791C4CF1C75}"/>
          </ac:spMkLst>
        </pc:spChg>
        <pc:spChg chg="add del">
          <ac:chgData name="Anxhela Shaba" userId="43e4aea8178e899b" providerId="LiveId" clId="{AAAF35C7-F0A2-48D4-9D54-9B35C78EB86E}" dt="2024-02-06T01:27:10.091" v="14" actId="26606"/>
          <ac:spMkLst>
            <pc:docMk/>
            <pc:sldMk cId="3288665831" sldId="263"/>
            <ac:spMk id="21" creationId="{0007FE00-9498-4706-B255-6437B0252C02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3" creationId="{7DB8082F-2815-A43A-1CD0-8AA8784EC381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4" creationId="{07A79B70-34E4-FDBE-4C4B-06D80F373488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5" creationId="{9FF2A7C1-A2D2-AD3B-5FD3-38EBBD8DEE50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7" creationId="{96B0DFBB-8CAD-0364-D41D-42B9A9791F7A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8" creationId="{CF37E310-A98E-A1F6-F2A9-0E727263DF99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29" creationId="{4474D396-D98F-DFE9-FBFF-4557351DB694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1" creationId="{F813FB4D-9E3A-24C4-88A9-A306FFFF8ACF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2" creationId="{BA583246-E351-EAD5-C805-7F52B7A860DA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3" creationId="{69800D56-B7DA-6696-21A2-0759044CFA95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4" creationId="{4D480329-B29A-4350-52D9-7E10ABB48933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5" creationId="{9976E32A-73A3-B5FC-B316-8BA0C5348F89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7" creationId="{3DB75C0A-8444-2754-E7EF-D2AF6D7C7C30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8" creationId="{798D961D-0669-E1A0-DEAE-DBC2CD22A36F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39" creationId="{0CEBE80D-7F2F-AB90-C4C6-36104531BEF5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0" creationId="{DF37DD39-3D95-C5C4-ED4B-57EB9E0A3C5D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1" creationId="{652CD806-37B5-61D7-88D9-BB4FB78B20AF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2" creationId="{CDEA74F1-7189-DE67-0547-6D3E9D378387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3" creationId="{A7ED2559-FE11-938A-F3A8-846B317F1E09}"/>
          </ac:spMkLst>
        </pc:spChg>
        <pc:spChg chg="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4" creationId="{9868B1F2-33EC-3DA6-F523-0F391850387C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5" creationId="{6D22396B-A08E-BD2B-82AD-ED8214DA399A}"/>
          </ac:spMkLst>
        </pc:spChg>
        <pc:spChg chg="add del mod">
          <ac:chgData name="Anxhela Shaba" userId="43e4aea8178e899b" providerId="LiveId" clId="{AAAF35C7-F0A2-48D4-9D54-9B35C78EB86E}" dt="2024-02-06T01:28:40.515" v="28"/>
          <ac:spMkLst>
            <pc:docMk/>
            <pc:sldMk cId="3288665831" sldId="263"/>
            <ac:spMk id="46" creationId="{BF0B0AA0-1BC9-2E42-7419-E60CCD896FA2}"/>
          </ac:spMkLst>
        </pc:spChg>
        <pc:spChg chg="add mod">
          <ac:chgData name="Anxhela Shaba" userId="43e4aea8178e899b" providerId="LiveId" clId="{AAAF35C7-F0A2-48D4-9D54-9B35C78EB86E}" dt="2024-02-06T01:27:52.169" v="19"/>
          <ac:spMkLst>
            <pc:docMk/>
            <pc:sldMk cId="3288665831" sldId="263"/>
            <ac:spMk id="47" creationId="{626B9CBF-34E8-4486-C2A2-08BC8B8542E3}"/>
          </ac:spMkLst>
        </pc:spChg>
        <pc:grpChg chg="add mod">
          <ac:chgData name="Anxhela Shaba" userId="43e4aea8178e899b" providerId="LiveId" clId="{AAAF35C7-F0A2-48D4-9D54-9B35C78EB86E}" dt="2024-02-06T01:27:52.169" v="19"/>
          <ac:grpSpMkLst>
            <pc:docMk/>
            <pc:sldMk cId="3288665831" sldId="263"/>
            <ac:grpSpMk id="8" creationId="{64B2DAD2-CC77-039C-511C-FE81C02AF0B7}"/>
          </ac:grpSpMkLst>
        </pc:grpChg>
        <pc:grpChg chg="add mod">
          <ac:chgData name="Anxhela Shaba" userId="43e4aea8178e899b" providerId="LiveId" clId="{AAAF35C7-F0A2-48D4-9D54-9B35C78EB86E}" dt="2024-02-06T01:27:52.169" v="19"/>
          <ac:grpSpMkLst>
            <pc:docMk/>
            <pc:sldMk cId="3288665831" sldId="263"/>
            <ac:grpSpMk id="11" creationId="{0B5E93C4-46C0-E22E-4A00-AEB4B7FDD9D8}"/>
          </ac:grpSpMkLst>
        </pc:grpChg>
        <pc:grpChg chg="add mod">
          <ac:chgData name="Anxhela Shaba" userId="43e4aea8178e899b" providerId="LiveId" clId="{AAAF35C7-F0A2-48D4-9D54-9B35C78EB86E}" dt="2024-02-06T01:27:52.169" v="19"/>
          <ac:grpSpMkLst>
            <pc:docMk/>
            <pc:sldMk cId="3288665831" sldId="263"/>
            <ac:grpSpMk id="16" creationId="{855369BC-36E4-6899-B0AD-F4F760844C52}"/>
          </ac:grpSpMkLst>
        </pc:grpChg>
        <pc:grpChg chg="add mod">
          <ac:chgData name="Anxhela Shaba" userId="43e4aea8178e899b" providerId="LiveId" clId="{AAAF35C7-F0A2-48D4-9D54-9B35C78EB86E}" dt="2024-02-06T01:27:52.169" v="19"/>
          <ac:grpSpMkLst>
            <pc:docMk/>
            <pc:sldMk cId="3288665831" sldId="263"/>
            <ac:grpSpMk id="22" creationId="{0D669D0A-EF78-7181-59D1-0F3D693D7D9F}"/>
          </ac:grpSpMkLst>
        </pc:grpChg>
        <pc:grpChg chg="add mod">
          <ac:chgData name="Anxhela Shaba" userId="43e4aea8178e899b" providerId="LiveId" clId="{AAAF35C7-F0A2-48D4-9D54-9B35C78EB86E}" dt="2024-02-06T01:27:52.169" v="19"/>
          <ac:grpSpMkLst>
            <pc:docMk/>
            <pc:sldMk cId="3288665831" sldId="263"/>
            <ac:grpSpMk id="36" creationId="{9FF9465B-239E-43A5-89C3-7DAC2E2C3C72}"/>
          </ac:grpSpMkLst>
        </pc:grpChg>
        <pc:picChg chg="add mod">
          <ac:chgData name="Anxhela Shaba" userId="43e4aea8178e899b" providerId="LiveId" clId="{AAAF35C7-F0A2-48D4-9D54-9B35C78EB86E}" dt="2024-02-06T01:25:35.238" v="7"/>
          <ac:picMkLst>
            <pc:docMk/>
            <pc:sldMk cId="3288665831" sldId="263"/>
            <ac:picMk id="2" creationId="{1874974A-4831-EA9F-8301-CC62038E63C2}"/>
          </ac:picMkLst>
        </pc:picChg>
        <pc:picChg chg="add mod">
          <ac:chgData name="Anxhela Shaba" userId="43e4aea8178e899b" providerId="LiveId" clId="{AAAF35C7-F0A2-48D4-9D54-9B35C78EB86E}" dt="2024-02-06T01:27:10.519" v="15"/>
          <ac:picMkLst>
            <pc:docMk/>
            <pc:sldMk cId="3288665831" sldId="263"/>
            <ac:picMk id="3" creationId="{671BAD2D-7E5D-B9D6-3B62-F833630A53C6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9" creationId="{A6459754-6499-0BFE-D314-85566C87C97F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10" creationId="{13B809BF-B18C-CB68-5D06-CF9355E80064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13" creationId="{EB4A1505-2EF8-8335-F447-854D64CEAF3A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14" creationId="{75EDB1A0-8849-7105-7F8E-3573D8B268DD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15" creationId="{CC9422C0-8B24-2E61-4432-D5A47FE29094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18" creationId="{29CF7B00-C55A-5602-D292-04F78B50167D}"/>
          </ac:picMkLst>
        </pc:picChg>
        <pc:picChg chg="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20" creationId="{5BBFDAC5-4B02-9C4F-F390-1922D40BFD79}"/>
          </ac:picMkLst>
        </pc:picChg>
        <pc:picChg chg="add 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26" creationId="{5EF1972D-93CC-0DBF-0DC0-5B682DD8A3AC}"/>
          </ac:picMkLst>
        </pc:picChg>
        <pc:picChg chg="add mod">
          <ac:chgData name="Anxhela Shaba" userId="43e4aea8178e899b" providerId="LiveId" clId="{AAAF35C7-F0A2-48D4-9D54-9B35C78EB86E}" dt="2024-02-06T01:27:52.169" v="19"/>
          <ac:picMkLst>
            <pc:docMk/>
            <pc:sldMk cId="3288665831" sldId="263"/>
            <ac:picMk id="30" creationId="{63AA0B78-D4D8-B9D1-1E5D-B718A99C873A}"/>
          </ac:picMkLst>
        </pc:picChg>
      </pc:sldChg>
      <pc:sldChg chg="addSp delSp modSp mod">
        <pc:chgData name="Anxhela Shaba" userId="43e4aea8178e899b" providerId="LiveId" clId="{AAAF35C7-F0A2-48D4-9D54-9B35C78EB86E}" dt="2024-02-06T01:31:44.982" v="58" actId="478"/>
        <pc:sldMkLst>
          <pc:docMk/>
          <pc:sldMk cId="2987552906" sldId="264"/>
        </pc:sldMkLst>
        <pc:spChg chg="add del mod">
          <ac:chgData name="Anxhela Shaba" userId="43e4aea8178e899b" providerId="LiveId" clId="{AAAF35C7-F0A2-48D4-9D54-9B35C78EB86E}" dt="2024-02-06T01:31:38.160" v="57" actId="478"/>
          <ac:spMkLst>
            <pc:docMk/>
            <pc:sldMk cId="2987552906" sldId="264"/>
            <ac:spMk id="2" creationId="{4EC6F8DC-EA34-E2DC-05A4-A7538F48CA46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3" creationId="{8B83BE92-5FB7-E311-D8C9-B33FB62B4D43}"/>
          </ac:spMkLst>
        </pc:spChg>
        <pc:spChg chg="mod">
          <ac:chgData name="Anxhela Shaba" userId="43e4aea8178e899b" providerId="LiveId" clId="{AAAF35C7-F0A2-48D4-9D54-9B35C78EB86E}" dt="2024-02-06T01:31:14.230" v="50" actId="6549"/>
          <ac:spMkLst>
            <pc:docMk/>
            <pc:sldMk cId="2987552906" sldId="264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31:35.890" v="56" actId="478"/>
          <ac:spMkLst>
            <pc:docMk/>
            <pc:sldMk cId="2987552906" sldId="264"/>
            <ac:spMk id="7" creationId="{D82978FC-A307-1A15-80CB-21C32321503C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9" creationId="{871EC5FA-362D-13F1-137C-EF2C81F8CE87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11" creationId="{1F058CB2-552F-C060-4F9E-E29C3FD7EE63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12" creationId="{DC247BAD-A462-503D-3CF6-6EA32FE4DD4E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13" creationId="{2E9A19C6-AAEC-E84C-A707-ADE2C85B4438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15" creationId="{05143BA2-54E9-3460-A5A5-9362DB2C1C78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16" creationId="{1CA07E39-C3EF-1ED0-0FF9-C5783491209F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17" creationId="{B08089CB-62D6-470C-65DB-4D53457C85CD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19" creationId="{B2291144-F991-7B88-2544-4396FCEA2AF9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20" creationId="{47B8C411-5B99-9FFF-3FF3-7BEDA5A83899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21" creationId="{8591C6AF-69A4-C09F-A211-BCF948528FF0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23" creationId="{D1FDA0B8-5D84-CCE6-F4C3-DF7EA157A9E2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24" creationId="{C31E2368-2A96-98F5-BF99-A12F185B37EC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25" creationId="{01A4770A-880B-DC21-3882-B8B418708E1D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27" creationId="{B0368D09-C7D0-3BD9-EC5A-74F4D1623B7B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28" creationId="{D5594BFE-76A4-F1C3-F416-8CCD598D3FF8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29" creationId="{B5FE87B8-0644-4B79-BBD8-BDB7A4A48DE4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31" creationId="{2D8E292A-FCA3-9AE3-75EC-E18AA00EFCAA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32" creationId="{7E08635E-85F8-F7CD-1806-23730127A5B3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33" creationId="{B1B3AF6B-C21C-59C2-02B1-53D10B0CD3EB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35" creationId="{937DE8FF-D929-94AD-3DC0-934D177D3781}"/>
          </ac:spMkLst>
        </pc:spChg>
        <pc:spChg chg="mod">
          <ac:chgData name="Anxhela Shaba" userId="43e4aea8178e899b" providerId="LiveId" clId="{AAAF35C7-F0A2-48D4-9D54-9B35C78EB86E}" dt="2024-02-06T01:31:22.946" v="51"/>
          <ac:spMkLst>
            <pc:docMk/>
            <pc:sldMk cId="2987552906" sldId="264"/>
            <ac:spMk id="36" creationId="{41A0E570-59C7-1693-70B9-FB079B8D9CD4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37" creationId="{B3BCE4EB-1D1B-CACD-6AF6-A1C4985E4A70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39" creationId="{443D2D5B-BC55-0A1B-5754-3A9F85DF34DE}"/>
          </ac:spMkLst>
        </pc:spChg>
        <pc:spChg chg="add del mod">
          <ac:chgData name="Anxhela Shaba" userId="43e4aea8178e899b" providerId="LiveId" clId="{AAAF35C7-F0A2-48D4-9D54-9B35C78EB86E}" dt="2024-02-06T01:31:29.783" v="53" actId="478"/>
          <ac:spMkLst>
            <pc:docMk/>
            <pc:sldMk cId="2987552906" sldId="264"/>
            <ac:spMk id="40" creationId="{73F7FA06-67AC-823B-0CC2-E8471B4034B5}"/>
          </ac:spMkLst>
        </pc:spChg>
        <pc:spChg chg="add del mod">
          <ac:chgData name="Anxhela Shaba" userId="43e4aea8178e899b" providerId="LiveId" clId="{AAAF35C7-F0A2-48D4-9D54-9B35C78EB86E}" dt="2024-02-06T01:31:44.982" v="58" actId="478"/>
          <ac:spMkLst>
            <pc:docMk/>
            <pc:sldMk cId="2987552906" sldId="264"/>
            <ac:spMk id="41" creationId="{1A7FF1CD-0129-9031-5AED-5AF08A638871}"/>
          </ac:spMkLst>
        </pc:s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10" creationId="{0E3C5608-B5F0-507F-4256-BC7C25C779C4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14" creationId="{A13CB983-61EE-5A07-B426-D9C676532DE7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18" creationId="{EF37F394-232E-88E3-38C6-76034EAA4EA1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22" creationId="{97F792B1-E79A-44DC-3041-FA14E0C21985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26" creationId="{91B2D041-AA98-A3DA-1887-A24994AF36D3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30" creationId="{F232F719-1ECD-8136-84C5-A78B9DAC7537}"/>
          </ac:grpSpMkLst>
        </pc:grpChg>
        <pc:grpChg chg="add del mod">
          <ac:chgData name="Anxhela Shaba" userId="43e4aea8178e899b" providerId="LiveId" clId="{AAAF35C7-F0A2-48D4-9D54-9B35C78EB86E}" dt="2024-02-06T01:31:29.783" v="53" actId="478"/>
          <ac:grpSpMkLst>
            <pc:docMk/>
            <pc:sldMk cId="2987552906" sldId="264"/>
            <ac:grpSpMk id="34" creationId="{B4FFA733-7736-3F54-D1CD-2EC20BE943BC}"/>
          </ac:grpSpMkLst>
        </pc:grpChg>
        <pc:picChg chg="add del mod">
          <ac:chgData name="Anxhela Shaba" userId="43e4aea8178e899b" providerId="LiveId" clId="{AAAF35C7-F0A2-48D4-9D54-9B35C78EB86E}" dt="2024-02-06T01:31:32.814" v="54" actId="478"/>
          <ac:picMkLst>
            <pc:docMk/>
            <pc:sldMk cId="2987552906" sldId="264"/>
            <ac:picMk id="6" creationId="{80292F95-9D7C-ECEA-4544-98EAF2ED0E6F}"/>
          </ac:picMkLst>
        </pc:picChg>
        <pc:picChg chg="add del mod">
          <ac:chgData name="Anxhela Shaba" userId="43e4aea8178e899b" providerId="LiveId" clId="{AAAF35C7-F0A2-48D4-9D54-9B35C78EB86E}" dt="2024-02-06T01:31:29.783" v="53" actId="478"/>
          <ac:picMkLst>
            <pc:docMk/>
            <pc:sldMk cId="2987552906" sldId="264"/>
            <ac:picMk id="38" creationId="{91F9017D-E1FA-CEFF-2A46-F0D74A18E800}"/>
          </ac:picMkLst>
        </pc:picChg>
      </pc:sldChg>
      <pc:sldChg chg="modSp mod">
        <pc:chgData name="Anxhela Shaba" userId="43e4aea8178e899b" providerId="LiveId" clId="{AAAF35C7-F0A2-48D4-9D54-9B35C78EB86E}" dt="2024-02-06T01:36:11.901" v="85" actId="113"/>
        <pc:sldMkLst>
          <pc:docMk/>
          <pc:sldMk cId="1578726356" sldId="265"/>
        </pc:sldMkLst>
        <pc:spChg chg="mod">
          <ac:chgData name="Anxhela Shaba" userId="43e4aea8178e899b" providerId="LiveId" clId="{AAAF35C7-F0A2-48D4-9D54-9B35C78EB86E}" dt="2024-02-06T01:36:11.901" v="85" actId="113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Anxhela Shaba" userId="43e4aea8178e899b" providerId="LiveId" clId="{AAAF35C7-F0A2-48D4-9D54-9B35C78EB86E}" dt="2024-02-06T01:35:14.162" v="78" actId="478"/>
        <pc:sldMkLst>
          <pc:docMk/>
          <pc:sldMk cId="779971636" sldId="266"/>
        </pc:sldMkLst>
        <pc:spChg chg="add del mod">
          <ac:chgData name="Anxhela Shaba" userId="43e4aea8178e899b" providerId="LiveId" clId="{AAAF35C7-F0A2-48D4-9D54-9B35C78EB86E}" dt="2024-02-06T01:34:07.994" v="70" actId="207"/>
          <ac:spMkLst>
            <pc:docMk/>
            <pc:sldMk cId="779971636" sldId="266"/>
            <ac:spMk id="2" creationId="{FA0F5A30-DD0C-A361-4CAF-33196A917E85}"/>
          </ac:spMkLst>
        </pc:spChg>
        <pc:spChg chg="mod">
          <ac:chgData name="Anxhela Shaba" userId="43e4aea8178e899b" providerId="LiveId" clId="{AAAF35C7-F0A2-48D4-9D54-9B35C78EB86E}" dt="2024-02-06T01:32:18.943" v="61" actId="6549"/>
          <ac:spMkLst>
            <pc:docMk/>
            <pc:sldMk cId="779971636" sldId="266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32:42.033" v="67" actId="478"/>
          <ac:spMkLst>
            <pc:docMk/>
            <pc:sldMk cId="779971636" sldId="266"/>
            <ac:spMk id="6" creationId="{D0732F99-C8BC-9AF9-1CD2-8EEC8460408A}"/>
          </ac:spMkLst>
        </pc:spChg>
        <pc:spChg chg="add mod">
          <ac:chgData name="Anxhela Shaba" userId="43e4aea8178e899b" providerId="LiveId" clId="{AAAF35C7-F0A2-48D4-9D54-9B35C78EB86E}" dt="2024-02-06T01:32:26.297" v="62"/>
          <ac:spMkLst>
            <pc:docMk/>
            <pc:sldMk cId="779971636" sldId="266"/>
            <ac:spMk id="7" creationId="{AD2DC3EA-77E0-4B3F-355B-4A8A86498BCC}"/>
          </ac:spMkLst>
        </pc:spChg>
        <pc:spChg chg="add del mod">
          <ac:chgData name="Anxhela Shaba" userId="43e4aea8178e899b" providerId="LiveId" clId="{AAAF35C7-F0A2-48D4-9D54-9B35C78EB86E}" dt="2024-02-06T01:32:39.852" v="66" actId="478"/>
          <ac:spMkLst>
            <pc:docMk/>
            <pc:sldMk cId="779971636" sldId="266"/>
            <ac:spMk id="9" creationId="{E09EACBF-6032-3B0E-9B04-B35A1631EEB0}"/>
          </ac:spMkLst>
        </pc:spChg>
        <pc:spChg chg="add del mod">
          <ac:chgData name="Anxhela Shaba" userId="43e4aea8178e899b" providerId="LiveId" clId="{AAAF35C7-F0A2-48D4-9D54-9B35C78EB86E}" dt="2024-02-06T01:35:14.162" v="78" actId="478"/>
          <ac:spMkLst>
            <pc:docMk/>
            <pc:sldMk cId="779971636" sldId="266"/>
            <ac:spMk id="10" creationId="{208CF11A-7705-2716-120F-58FCCB78FEAB}"/>
          </ac:spMkLst>
        </pc:spChg>
        <pc:spChg chg="add mod">
          <ac:chgData name="Anxhela Shaba" userId="43e4aea8178e899b" providerId="LiveId" clId="{AAAF35C7-F0A2-48D4-9D54-9B35C78EB86E}" dt="2024-02-06T01:32:26.297" v="62"/>
          <ac:spMkLst>
            <pc:docMk/>
            <pc:sldMk cId="779971636" sldId="266"/>
            <ac:spMk id="11" creationId="{BF466695-8733-910F-F21B-0184A5C539D2}"/>
          </ac:spMkLst>
        </pc:spChg>
        <pc:spChg chg="add mod">
          <ac:chgData name="Anxhela Shaba" userId="43e4aea8178e899b" providerId="LiveId" clId="{AAAF35C7-F0A2-48D4-9D54-9B35C78EB86E}" dt="2024-02-06T01:32:26.297" v="62"/>
          <ac:spMkLst>
            <pc:docMk/>
            <pc:sldMk cId="779971636" sldId="266"/>
            <ac:spMk id="12" creationId="{36CC4BD9-4A44-2E0F-6B57-7A6903E35F9A}"/>
          </ac:spMkLst>
        </pc:spChg>
        <pc:spChg chg="add mod">
          <ac:chgData name="Anxhela Shaba" userId="43e4aea8178e899b" providerId="LiveId" clId="{AAAF35C7-F0A2-48D4-9D54-9B35C78EB86E}" dt="2024-02-06T01:35:08.865" v="77" actId="404"/>
          <ac:spMkLst>
            <pc:docMk/>
            <pc:sldMk cId="779971636" sldId="266"/>
            <ac:spMk id="13" creationId="{5A798C43-E4ED-4244-C5CC-B6548C91C2B0}"/>
          </ac:spMkLst>
        </pc:spChg>
        <pc:grpChg chg="add mod">
          <ac:chgData name="Anxhela Shaba" userId="43e4aea8178e899b" providerId="LiveId" clId="{AAAF35C7-F0A2-48D4-9D54-9B35C78EB86E}" dt="2024-02-06T01:32:26.297" v="62"/>
          <ac:grpSpMkLst>
            <pc:docMk/>
            <pc:sldMk cId="779971636" sldId="266"/>
            <ac:grpSpMk id="14" creationId="{F4B1D50D-CD92-33E4-FE5E-2A9B49EA5657}"/>
          </ac:grpSpMkLst>
        </pc:grpChg>
        <pc:picChg chg="add del mod">
          <ac:chgData name="Anxhela Shaba" userId="43e4aea8178e899b" providerId="LiveId" clId="{AAAF35C7-F0A2-48D4-9D54-9B35C78EB86E}" dt="2024-02-06T01:32:35.938" v="65" actId="478"/>
          <ac:picMkLst>
            <pc:docMk/>
            <pc:sldMk cId="779971636" sldId="266"/>
            <ac:picMk id="8" creationId="{0BFE4086-63B9-02BC-4017-7A13CE20A3E5}"/>
          </ac:picMkLst>
        </pc:picChg>
        <pc:picChg chg="mod">
          <ac:chgData name="Anxhela Shaba" userId="43e4aea8178e899b" providerId="LiveId" clId="{AAAF35C7-F0A2-48D4-9D54-9B35C78EB86E}" dt="2024-02-06T01:32:26.297" v="62"/>
          <ac:picMkLst>
            <pc:docMk/>
            <pc:sldMk cId="779971636" sldId="266"/>
            <ac:picMk id="15" creationId="{3E193A05-FD41-AAD7-77B4-296263311253}"/>
          </ac:picMkLst>
        </pc:picChg>
        <pc:picChg chg="mod">
          <ac:chgData name="Anxhela Shaba" userId="43e4aea8178e899b" providerId="LiveId" clId="{AAAF35C7-F0A2-48D4-9D54-9B35C78EB86E}" dt="2024-02-06T01:32:26.297" v="62"/>
          <ac:picMkLst>
            <pc:docMk/>
            <pc:sldMk cId="779971636" sldId="266"/>
            <ac:picMk id="16" creationId="{BD63B0A0-9D36-A8FE-B4AA-22AAF5D02D7E}"/>
          </ac:picMkLst>
        </pc:picChg>
        <pc:picChg chg="mod">
          <ac:chgData name="Anxhela Shaba" userId="43e4aea8178e899b" providerId="LiveId" clId="{AAAF35C7-F0A2-48D4-9D54-9B35C78EB86E}" dt="2024-02-06T01:32:26.297" v="62"/>
          <ac:picMkLst>
            <pc:docMk/>
            <pc:sldMk cId="779971636" sldId="266"/>
            <ac:picMk id="17" creationId="{DA539163-398C-C51C-BF10-73EC6CB4B766}"/>
          </ac:picMkLst>
        </pc:picChg>
      </pc:sldChg>
      <pc:sldChg chg="addSp modSp mod">
        <pc:chgData name="Anxhela Shaba" userId="43e4aea8178e899b" providerId="LiveId" clId="{AAAF35C7-F0A2-48D4-9D54-9B35C78EB86E}" dt="2024-02-06T01:42:28.662" v="175" actId="20577"/>
        <pc:sldMkLst>
          <pc:docMk/>
          <pc:sldMk cId="3865605948" sldId="269"/>
        </pc:sldMkLst>
        <pc:spChg chg="mod">
          <ac:chgData name="Anxhela Shaba" userId="43e4aea8178e899b" providerId="LiveId" clId="{AAAF35C7-F0A2-48D4-9D54-9B35C78EB86E}" dt="2024-02-06T01:42:28.662" v="175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2:02.196" v="168" actId="14100"/>
          <ac:picMkLst>
            <pc:docMk/>
            <pc:sldMk cId="3865605948" sldId="269"/>
            <ac:picMk id="2" creationId="{5CEE46AC-5194-B393-B38E-4B6E8FD39E39}"/>
          </ac:picMkLst>
        </pc:picChg>
      </pc:sldChg>
      <pc:sldChg chg="addSp delSp modSp mod">
        <pc:chgData name="Anxhela Shaba" userId="43e4aea8178e899b" providerId="LiveId" clId="{AAAF35C7-F0A2-48D4-9D54-9B35C78EB86E}" dt="2024-02-06T01:47:09.440" v="222" actId="478"/>
        <pc:sldMkLst>
          <pc:docMk/>
          <pc:sldMk cId="2727850971" sldId="270"/>
        </pc:sldMkLst>
        <pc:spChg chg="add del mod">
          <ac:chgData name="Anxhela Shaba" userId="43e4aea8178e899b" providerId="LiveId" clId="{AAAF35C7-F0A2-48D4-9D54-9B35C78EB86E}" dt="2024-02-06T01:47:01.851" v="220" actId="478"/>
          <ac:spMkLst>
            <pc:docMk/>
            <pc:sldMk cId="2727850971" sldId="270"/>
            <ac:spMk id="2" creationId="{6AD7DB79-82F9-E18C-B9EC-1994C01D6B7D}"/>
          </ac:spMkLst>
        </pc:spChg>
        <pc:spChg chg="del">
          <ac:chgData name="Anxhela Shaba" userId="43e4aea8178e899b" providerId="LiveId" clId="{AAAF35C7-F0A2-48D4-9D54-9B35C78EB86E}" dt="2024-02-06T01:46:45.017" v="215" actId="47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47:04.171" v="221" actId="478"/>
          <ac:spMkLst>
            <pc:docMk/>
            <pc:sldMk cId="2727850971" sldId="270"/>
            <ac:spMk id="7" creationId="{A7EF5126-4A5F-0FB6-7664-2203E2BB0C68}"/>
          </ac:spMkLst>
        </pc:spChg>
        <pc:spChg chg="add del mod">
          <ac:chgData name="Anxhela Shaba" userId="43e4aea8178e899b" providerId="LiveId" clId="{AAAF35C7-F0A2-48D4-9D54-9B35C78EB86E}" dt="2024-02-06T01:46:56.612" v="218" actId="478"/>
          <ac:spMkLst>
            <pc:docMk/>
            <pc:sldMk cId="2727850971" sldId="270"/>
            <ac:spMk id="9" creationId="{55C2B037-A6C8-4A82-7D9E-7E1399148481}"/>
          </ac:spMkLst>
        </pc:spChg>
        <pc:spChg chg="add del mod">
          <ac:chgData name="Anxhela Shaba" userId="43e4aea8178e899b" providerId="LiveId" clId="{AAAF35C7-F0A2-48D4-9D54-9B35C78EB86E}" dt="2024-02-06T01:46:56.612" v="218" actId="478"/>
          <ac:spMkLst>
            <pc:docMk/>
            <pc:sldMk cId="2727850971" sldId="270"/>
            <ac:spMk id="10" creationId="{7836D56F-866A-9C40-1D8D-CE05C10C6FD9}"/>
          </ac:spMkLst>
        </pc:spChg>
        <pc:spChg chg="add del mod">
          <ac:chgData name="Anxhela Shaba" userId="43e4aea8178e899b" providerId="LiveId" clId="{AAAF35C7-F0A2-48D4-9D54-9B35C78EB86E}" dt="2024-02-06T01:46:56.612" v="218" actId="478"/>
          <ac:spMkLst>
            <pc:docMk/>
            <pc:sldMk cId="2727850971" sldId="270"/>
            <ac:spMk id="11" creationId="{D6300EC8-1BA2-8CF6-BB83-630738A7D506}"/>
          </ac:spMkLst>
        </pc:spChg>
        <pc:spChg chg="add del mod">
          <ac:chgData name="Anxhela Shaba" userId="43e4aea8178e899b" providerId="LiveId" clId="{AAAF35C7-F0A2-48D4-9D54-9B35C78EB86E}" dt="2024-02-06T01:47:09.440" v="222" actId="478"/>
          <ac:spMkLst>
            <pc:docMk/>
            <pc:sldMk cId="2727850971" sldId="270"/>
            <ac:spMk id="12" creationId="{8C076536-997D-A23B-8C9B-D882945C5510}"/>
          </ac:spMkLst>
        </pc:spChg>
        <pc:graphicFrameChg chg="add del mod">
          <ac:chgData name="Anxhela Shaba" userId="43e4aea8178e899b" providerId="LiveId" clId="{AAAF35C7-F0A2-48D4-9D54-9B35C78EB86E}" dt="2024-02-06T01:46:56.612" v="218" actId="478"/>
          <ac:graphicFrameMkLst>
            <pc:docMk/>
            <pc:sldMk cId="2727850971" sldId="270"/>
            <ac:graphicFrameMk id="8" creationId="{F2B2E1C8-12C9-DAB3-FB83-ECC305C7F793}"/>
          </ac:graphicFrameMkLst>
        </pc:graphicFrameChg>
        <pc:picChg chg="add del mod">
          <ac:chgData name="Anxhela Shaba" userId="43e4aea8178e899b" providerId="LiveId" clId="{AAAF35C7-F0A2-48D4-9D54-9B35C78EB86E}" dt="2024-02-06T01:46:59.261" v="219" actId="478"/>
          <ac:picMkLst>
            <pc:docMk/>
            <pc:sldMk cId="2727850971" sldId="270"/>
            <ac:picMk id="6" creationId="{1B45A125-8274-4BD0-BA29-026409B503DF}"/>
          </ac:picMkLst>
        </pc:picChg>
      </pc:sldChg>
      <pc:sldChg chg="addSp delSp modSp mod">
        <pc:chgData name="Anxhela Shaba" userId="43e4aea8178e899b" providerId="LiveId" clId="{AAAF35C7-F0A2-48D4-9D54-9B35C78EB86E}" dt="2024-02-06T02:00:33.410" v="366" actId="14100"/>
        <pc:sldMkLst>
          <pc:docMk/>
          <pc:sldMk cId="1630123617" sldId="274"/>
        </pc:sldMkLst>
        <pc:spChg chg="add mod">
          <ac:chgData name="Anxhela Shaba" userId="43e4aea8178e899b" providerId="LiveId" clId="{AAAF35C7-F0A2-48D4-9D54-9B35C78EB86E}" dt="2024-02-06T02:00:33.410" v="366" actId="14100"/>
          <ac:spMkLst>
            <pc:docMk/>
            <pc:sldMk cId="1630123617" sldId="274"/>
            <ac:spMk id="2" creationId="{854CC5A8-259C-4773-70B9-079C41F000D7}"/>
          </ac:spMkLst>
        </pc:spChg>
        <pc:spChg chg="del">
          <ac:chgData name="Anxhela Shaba" userId="43e4aea8178e899b" providerId="LiveId" clId="{AAAF35C7-F0A2-48D4-9D54-9B35C78EB86E}" dt="2024-02-06T02:00:30.472" v="365" actId="478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Anxhela Shaba" userId="43e4aea8178e899b" providerId="LiveId" clId="{AAAF35C7-F0A2-48D4-9D54-9B35C78EB86E}" dt="2024-02-06T02:01:08.879" v="371" actId="207"/>
        <pc:sldMkLst>
          <pc:docMk/>
          <pc:sldMk cId="3410008520" sldId="275"/>
        </pc:sldMkLst>
        <pc:spChg chg="mod">
          <ac:chgData name="Anxhela Shaba" userId="43e4aea8178e899b" providerId="LiveId" clId="{AAAF35C7-F0A2-48D4-9D54-9B35C78EB86E}" dt="2024-02-06T02:01:08.879" v="371" actId="207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Anxhela Shaba" userId="43e4aea8178e899b" providerId="LiveId" clId="{AAAF35C7-F0A2-48D4-9D54-9B35C78EB86E}" dt="2024-02-06T01:36:37.313" v="90" actId="27636"/>
        <pc:sldMkLst>
          <pc:docMk/>
          <pc:sldMk cId="148114319" sldId="276"/>
        </pc:sldMkLst>
        <pc:spChg chg="mod">
          <ac:chgData name="Anxhela Shaba" userId="43e4aea8178e899b" providerId="LiveId" clId="{AAAF35C7-F0A2-48D4-9D54-9B35C78EB86E}" dt="2024-02-06T01:36:37.313" v="90" actId="27636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Anxhela Shaba" userId="43e4aea8178e899b" providerId="LiveId" clId="{AAAF35C7-F0A2-48D4-9D54-9B35C78EB86E}" dt="2024-02-06T01:59:45.999" v="359" actId="478"/>
        <pc:sldMkLst>
          <pc:docMk/>
          <pc:sldMk cId="2459446073" sldId="289"/>
        </pc:sldMkLst>
        <pc:spChg chg="add del mod">
          <ac:chgData name="Anxhela Shaba" userId="43e4aea8178e899b" providerId="LiveId" clId="{AAAF35C7-F0A2-48D4-9D54-9B35C78EB86E}" dt="2024-02-06T01:59:39.420" v="357" actId="478"/>
          <ac:spMkLst>
            <pc:docMk/>
            <pc:sldMk cId="2459446073" sldId="289"/>
            <ac:spMk id="2" creationId="{0EF00B8B-CB86-0A3D-922D-3610A7F47DF1}"/>
          </ac:spMkLst>
        </pc:spChg>
        <pc:spChg chg="add del mod">
          <ac:chgData name="Anxhela Shaba" userId="43e4aea8178e899b" providerId="LiveId" clId="{AAAF35C7-F0A2-48D4-9D54-9B35C78EB86E}" dt="2024-02-06T01:59:45.999" v="359" actId="478"/>
          <ac:spMkLst>
            <pc:docMk/>
            <pc:sldMk cId="2459446073" sldId="289"/>
            <ac:spMk id="3" creationId="{71097237-2BAA-88BA-F2D9-7215B0857B28}"/>
          </ac:spMkLst>
        </pc:spChg>
        <pc:spChg chg="del">
          <ac:chgData name="Anxhela Shaba" userId="43e4aea8178e899b" providerId="LiveId" clId="{AAAF35C7-F0A2-48D4-9D54-9B35C78EB86E}" dt="2024-02-06T01:59:21.569" v="355" actId="478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Anxhela Shaba" userId="43e4aea8178e899b" providerId="LiveId" clId="{AAAF35C7-F0A2-48D4-9D54-9B35C78EB86E}" dt="2024-02-06T01:59:29.375" v="356"/>
          <ac:spMkLst>
            <pc:docMk/>
            <pc:sldMk cId="2459446073" sldId="289"/>
            <ac:spMk id="10" creationId="{45D429F6-44F4-0558-C434-389B6B62DAF7}"/>
          </ac:spMkLst>
        </pc:spChg>
        <pc:spChg chg="add mod">
          <ac:chgData name="Anxhela Shaba" userId="43e4aea8178e899b" providerId="LiveId" clId="{AAAF35C7-F0A2-48D4-9D54-9B35C78EB86E}" dt="2024-02-06T01:59:29.375" v="356"/>
          <ac:spMkLst>
            <pc:docMk/>
            <pc:sldMk cId="2459446073" sldId="289"/>
            <ac:spMk id="12" creationId="{86851362-6E6A-D07F-78A2-BD57A2CE1869}"/>
          </ac:spMkLst>
        </pc:spChg>
        <pc:spChg chg="add mod">
          <ac:chgData name="Anxhela Shaba" userId="43e4aea8178e899b" providerId="LiveId" clId="{AAAF35C7-F0A2-48D4-9D54-9B35C78EB86E}" dt="2024-02-06T01:59:29.375" v="356"/>
          <ac:spMkLst>
            <pc:docMk/>
            <pc:sldMk cId="2459446073" sldId="289"/>
            <ac:spMk id="13" creationId="{2B317EA4-E2DC-4397-8A04-57C3B39AB7EE}"/>
          </ac:spMkLst>
        </pc:spChg>
        <pc:picChg chg="add mod">
          <ac:chgData name="Anxhela Shaba" userId="43e4aea8178e899b" providerId="LiveId" clId="{AAAF35C7-F0A2-48D4-9D54-9B35C78EB86E}" dt="2024-02-06T01:59:43.183" v="358" actId="1076"/>
          <ac:picMkLst>
            <pc:docMk/>
            <pc:sldMk cId="2459446073" sldId="289"/>
            <ac:picMk id="6" creationId="{600D9A3D-1E92-2378-DB3D-628E0B66AA22}"/>
          </ac:picMkLst>
        </pc:picChg>
        <pc:picChg chg="add mod">
          <ac:chgData name="Anxhela Shaba" userId="43e4aea8178e899b" providerId="LiveId" clId="{AAAF35C7-F0A2-48D4-9D54-9B35C78EB86E}" dt="2024-02-06T01:59:29.375" v="356"/>
          <ac:picMkLst>
            <pc:docMk/>
            <pc:sldMk cId="2459446073" sldId="289"/>
            <ac:picMk id="7" creationId="{46759916-6D2A-1FE2-539F-6AE450B25982}"/>
          </ac:picMkLst>
        </pc:picChg>
        <pc:picChg chg="add mod">
          <ac:chgData name="Anxhela Shaba" userId="43e4aea8178e899b" providerId="LiveId" clId="{AAAF35C7-F0A2-48D4-9D54-9B35C78EB86E}" dt="2024-02-06T01:59:29.375" v="356"/>
          <ac:picMkLst>
            <pc:docMk/>
            <pc:sldMk cId="2459446073" sldId="289"/>
            <ac:picMk id="8" creationId="{A430CC85-415C-3BE8-F941-67789822ABD7}"/>
          </ac:picMkLst>
        </pc:picChg>
        <pc:picChg chg="add mod">
          <ac:chgData name="Anxhela Shaba" userId="43e4aea8178e899b" providerId="LiveId" clId="{AAAF35C7-F0A2-48D4-9D54-9B35C78EB86E}" dt="2024-02-06T01:59:29.375" v="356"/>
          <ac:picMkLst>
            <pc:docMk/>
            <pc:sldMk cId="2459446073" sldId="289"/>
            <ac:picMk id="11" creationId="{23C2228F-94EA-92B2-B44E-45130A0C0233}"/>
          </ac:picMkLst>
        </pc:picChg>
      </pc:sldChg>
      <pc:sldChg chg="addSp modSp mod">
        <pc:chgData name="Anxhela Shaba" userId="43e4aea8178e899b" providerId="LiveId" clId="{AAAF35C7-F0A2-48D4-9D54-9B35C78EB86E}" dt="2024-02-06T01:40:59.838" v="156"/>
        <pc:sldMkLst>
          <pc:docMk/>
          <pc:sldMk cId="1813711241" sldId="293"/>
        </pc:sldMkLst>
        <pc:spChg chg="add mod">
          <ac:chgData name="Anxhela Shaba" userId="43e4aea8178e899b" providerId="LiveId" clId="{AAAF35C7-F0A2-48D4-9D54-9B35C78EB86E}" dt="2024-02-06T01:40:59.838" v="156"/>
          <ac:spMkLst>
            <pc:docMk/>
            <pc:sldMk cId="1813711241" sldId="293"/>
            <ac:spMk id="2" creationId="{5D8AC6AA-CA6B-DDDA-98FA-FBC3CD90FDC1}"/>
          </ac:spMkLst>
        </pc:spChg>
        <pc:spChg chg="mod">
          <ac:chgData name="Anxhela Shaba" userId="43e4aea8178e899b" providerId="LiveId" clId="{AAAF35C7-F0A2-48D4-9D54-9B35C78EB86E}" dt="2024-02-06T01:40:05.152" v="143" actId="14100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Anxhela Shaba" userId="43e4aea8178e899b" providerId="LiveId" clId="{AAAF35C7-F0A2-48D4-9D54-9B35C78EB86E}" dt="2024-02-06T01:55:53.878" v="302" actId="313"/>
        <pc:sldMkLst>
          <pc:docMk/>
          <pc:sldMk cId="981671777" sldId="296"/>
        </pc:sldMkLst>
        <pc:spChg chg="del">
          <ac:chgData name="Anxhela Shaba" userId="43e4aea8178e899b" providerId="LiveId" clId="{AAAF35C7-F0A2-48D4-9D54-9B35C78EB86E}" dt="2024-02-06T01:55:26.910" v="296" actId="478"/>
          <ac:spMkLst>
            <pc:docMk/>
            <pc:sldMk cId="981671777" sldId="296"/>
            <ac:spMk id="2" creationId="{54176327-8CC4-4356-8BBB-DC4965CE9857}"/>
          </ac:spMkLst>
        </pc:spChg>
        <pc:spChg chg="del">
          <ac:chgData name="Anxhela Shaba" userId="43e4aea8178e899b" providerId="LiveId" clId="{AAAF35C7-F0A2-48D4-9D54-9B35C78EB86E}" dt="2024-02-06T01:55:15.531" v="293" actId="478"/>
          <ac:spMkLst>
            <pc:docMk/>
            <pc:sldMk cId="981671777" sldId="296"/>
            <ac:spMk id="5" creationId="{85D9F803-CDBC-C74C-AF1B-2B5937D1C241}"/>
          </ac:spMkLst>
        </pc:spChg>
        <pc:spChg chg="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6" creationId="{CAA9256C-5084-3D5E-D90F-17A7FA0F9B3F}"/>
          </ac:spMkLst>
        </pc:spChg>
        <pc:spChg chg="add 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8" creationId="{BBC0E9ED-0699-3650-4F6B-A5502DA57DC7}"/>
          </ac:spMkLst>
        </pc:spChg>
        <pc:spChg chg="add mod">
          <ac:chgData name="Anxhela Shaba" userId="43e4aea8178e899b" providerId="LiveId" clId="{AAAF35C7-F0A2-48D4-9D54-9B35C78EB86E}" dt="2024-02-06T01:55:53.878" v="302" actId="313"/>
          <ac:spMkLst>
            <pc:docMk/>
            <pc:sldMk cId="981671777" sldId="296"/>
            <ac:spMk id="10" creationId="{79D720F3-E9B7-3C01-4A39-B3D913467BCA}"/>
          </ac:spMkLst>
        </pc:spChg>
        <pc:spChg chg="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12" creationId="{AC22D06D-C1C5-1AC9-042A-9CF13BC6BCD6}"/>
          </ac:spMkLst>
        </pc:spChg>
        <pc:spChg chg="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13" creationId="{381C1CB8-B68E-E58C-4C02-80020BF6D02C}"/>
          </ac:spMkLst>
        </pc:spChg>
        <pc:spChg chg="add 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18" creationId="{3F89FE1B-7C35-016C-15A0-4176B266ACB8}"/>
          </ac:spMkLst>
        </pc:spChg>
        <pc:spChg chg="add mod">
          <ac:chgData name="Anxhela Shaba" userId="43e4aea8178e899b" providerId="LiveId" clId="{AAAF35C7-F0A2-48D4-9D54-9B35C78EB86E}" dt="2024-02-06T01:55:16.082" v="294"/>
          <ac:spMkLst>
            <pc:docMk/>
            <pc:sldMk cId="981671777" sldId="296"/>
            <ac:spMk id="19" creationId="{D34DB46B-C697-0B47-4C3D-A7D3B7EADA31}"/>
          </ac:spMkLst>
        </pc:spChg>
        <pc:grpChg chg="add mod">
          <ac:chgData name="Anxhela Shaba" userId="43e4aea8178e899b" providerId="LiveId" clId="{AAAF35C7-F0A2-48D4-9D54-9B35C78EB86E}" dt="2024-02-06T01:55:16.082" v="294"/>
          <ac:grpSpMkLst>
            <pc:docMk/>
            <pc:sldMk cId="981671777" sldId="296"/>
            <ac:grpSpMk id="4" creationId="{1C4D2264-030A-FBE2-3093-B53D32982D25}"/>
          </ac:grpSpMkLst>
        </pc:grpChg>
        <pc:grpChg chg="add mod">
          <ac:chgData name="Anxhela Shaba" userId="43e4aea8178e899b" providerId="LiveId" clId="{AAAF35C7-F0A2-48D4-9D54-9B35C78EB86E}" dt="2024-02-06T01:55:16.082" v="294"/>
          <ac:grpSpMkLst>
            <pc:docMk/>
            <pc:sldMk cId="981671777" sldId="296"/>
            <ac:grpSpMk id="11" creationId="{40D36748-5D5F-3E53-A7F5-5678B4D4D7DB}"/>
          </ac:grpSpMkLst>
        </pc:grpChg>
        <pc:picChg chg="mod">
          <ac:chgData name="Anxhela Shaba" userId="43e4aea8178e899b" providerId="LiveId" clId="{AAAF35C7-F0A2-48D4-9D54-9B35C78EB86E}" dt="2024-02-06T01:55:16.082" v="294"/>
          <ac:picMkLst>
            <pc:docMk/>
            <pc:sldMk cId="981671777" sldId="296"/>
            <ac:picMk id="7" creationId="{9205A50F-28A9-EE98-B28D-2D86FD2B27D8}"/>
          </ac:picMkLst>
        </pc:picChg>
        <pc:picChg chg="add del mod">
          <ac:chgData name="Anxhela Shaba" userId="43e4aea8178e899b" providerId="LiveId" clId="{AAAF35C7-F0A2-48D4-9D54-9B35C78EB86E}" dt="2024-02-06T01:55:24.112" v="295" actId="478"/>
          <ac:picMkLst>
            <pc:docMk/>
            <pc:sldMk cId="981671777" sldId="296"/>
            <ac:picMk id="9" creationId="{67BDB5E2-E457-69C3-114F-5DCBE597229B}"/>
          </ac:picMkLst>
        </pc:picChg>
        <pc:picChg chg="mod">
          <ac:chgData name="Anxhela Shaba" userId="43e4aea8178e899b" providerId="LiveId" clId="{AAAF35C7-F0A2-48D4-9D54-9B35C78EB86E}" dt="2024-02-06T01:55:16.082" v="294"/>
          <ac:picMkLst>
            <pc:docMk/>
            <pc:sldMk cId="981671777" sldId="296"/>
            <ac:picMk id="14" creationId="{746389C3-CFFD-E126-D6AF-D718B31E32D5}"/>
          </ac:picMkLst>
        </pc:picChg>
        <pc:picChg chg="mod">
          <ac:chgData name="Anxhela Shaba" userId="43e4aea8178e899b" providerId="LiveId" clId="{AAAF35C7-F0A2-48D4-9D54-9B35C78EB86E}" dt="2024-02-06T01:55:16.082" v="294"/>
          <ac:picMkLst>
            <pc:docMk/>
            <pc:sldMk cId="981671777" sldId="296"/>
            <ac:picMk id="15" creationId="{3F1B71E0-9C2F-926A-9A34-6CD381EE601F}"/>
          </ac:picMkLst>
        </pc:picChg>
        <pc:picChg chg="mod">
          <ac:chgData name="Anxhela Shaba" userId="43e4aea8178e899b" providerId="LiveId" clId="{AAAF35C7-F0A2-48D4-9D54-9B35C78EB86E}" dt="2024-02-06T01:55:16.082" v="294"/>
          <ac:picMkLst>
            <pc:docMk/>
            <pc:sldMk cId="981671777" sldId="296"/>
            <ac:picMk id="16" creationId="{4BE335F4-E026-48CE-EC07-1A5F507FA92E}"/>
          </ac:picMkLst>
        </pc:picChg>
        <pc:picChg chg="mod">
          <ac:chgData name="Anxhela Shaba" userId="43e4aea8178e899b" providerId="LiveId" clId="{AAAF35C7-F0A2-48D4-9D54-9B35C78EB86E}" dt="2024-02-06T01:55:16.082" v="294"/>
          <ac:picMkLst>
            <pc:docMk/>
            <pc:sldMk cId="981671777" sldId="296"/>
            <ac:picMk id="17" creationId="{1043566D-695E-1401-851D-74F4C578E69D}"/>
          </ac:picMkLst>
        </pc:picChg>
      </pc:sldChg>
      <pc:sldChg chg="del">
        <pc:chgData name="Anxhela Shaba" userId="43e4aea8178e899b" providerId="LiveId" clId="{AAAF35C7-F0A2-48D4-9D54-9B35C78EB86E}" dt="2024-02-06T01:29:42.220" v="30" actId="47"/>
        <pc:sldMkLst>
          <pc:docMk/>
          <pc:sldMk cId="280316088" sldId="299"/>
        </pc:sldMkLst>
      </pc:sldChg>
      <pc:sldChg chg="addSp delSp modSp mod">
        <pc:chgData name="Anxhela Shaba" userId="43e4aea8178e899b" providerId="LiveId" clId="{AAAF35C7-F0A2-48D4-9D54-9B35C78EB86E}" dt="2024-02-06T01:30:46.768" v="47" actId="478"/>
        <pc:sldMkLst>
          <pc:docMk/>
          <pc:sldMk cId="1385553969" sldId="302"/>
        </pc:sldMkLst>
        <pc:spChg chg="del mod">
          <ac:chgData name="Anxhela Shaba" userId="43e4aea8178e899b" providerId="LiveId" clId="{AAAF35C7-F0A2-48D4-9D54-9B35C78EB86E}" dt="2024-02-06T01:29:51.173" v="33" actId="478"/>
          <ac:spMkLst>
            <pc:docMk/>
            <pc:sldMk cId="1385553969" sldId="302"/>
            <ac:spMk id="2" creationId="{8B78C759-C687-440F-8CAE-D3071F1AB630}"/>
          </ac:spMkLst>
        </pc:spChg>
        <pc:spChg chg="del mod">
          <ac:chgData name="Anxhela Shaba" userId="43e4aea8178e899b" providerId="LiveId" clId="{AAAF35C7-F0A2-48D4-9D54-9B35C78EB86E}" dt="2024-02-06T01:30:46.768" v="47" actId="47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5" creationId="{D9D312E9-2B0C-B8E0-415A-E5B9AE1653C3}"/>
          </ac:spMkLst>
        </pc:spChg>
        <pc:spChg chg="add mod">
          <ac:chgData name="Anxhela Shaba" userId="43e4aea8178e899b" providerId="LiveId" clId="{AAAF35C7-F0A2-48D4-9D54-9B35C78EB86E}" dt="2024-02-06T01:30:40.092" v="46" actId="207"/>
          <ac:spMkLst>
            <pc:docMk/>
            <pc:sldMk cId="1385553969" sldId="302"/>
            <ac:spMk id="7" creationId="{2BECD2F6-2164-8BCF-349E-898E3AD86F43}"/>
          </ac:spMkLst>
        </pc:spChg>
        <pc:spChg chg="add mod">
          <ac:chgData name="Anxhela Shaba" userId="43e4aea8178e899b" providerId="LiveId" clId="{AAAF35C7-F0A2-48D4-9D54-9B35C78EB86E}" dt="2024-02-06T01:30:24.493" v="42" actId="1076"/>
          <ac:spMkLst>
            <pc:docMk/>
            <pc:sldMk cId="1385553969" sldId="302"/>
            <ac:spMk id="8" creationId="{9F7FC63E-788F-6815-CA54-7847334417A7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0" creationId="{7EF72067-1714-E405-958B-807C18C15821}"/>
          </ac:spMkLst>
        </pc:spChg>
        <pc:spChg chg="mod">
          <ac:chgData name="Anxhela Shaba" userId="43e4aea8178e899b" providerId="LiveId" clId="{AAAF35C7-F0A2-48D4-9D54-9B35C78EB86E}" dt="2024-02-06T01:30:18.027" v="41" actId="27636"/>
          <ac:spMkLst>
            <pc:docMk/>
            <pc:sldMk cId="1385553969" sldId="302"/>
            <ac:spMk id="11" creationId="{84F5ABFD-B4D4-43FF-959F-AFAF45B45269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2" creationId="{ECBBF439-BABF-E73B-46D8-3A6E8BCBCF5E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3" creationId="{5187F185-BA27-CEAC-6828-4559F2C20415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5" creationId="{75700307-5499-D803-8539-B8ACF96DF9F0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6" creationId="{19BB8737-608C-4083-9CBF-A50A28D30B0D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17" creationId="{10463DC9-612B-408C-91A4-0A837CB262D1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25" creationId="{A114AA44-BDBC-479F-2B40-4F49A2AB2B80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26" creationId="{D977F72E-9AEC-FD80-2779-130B63D08A32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1" creationId="{B4B8FF2D-02C3-0BC4-0692-1A5134CC26CD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2" creationId="{AB6282B6-C87A-2144-42DF-E776A106A78E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3" creationId="{17A27238-EF41-61EE-0D8B-FD603CE0FB06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4" creationId="{8BDB842D-F170-33C8-1042-0C7E0E52A098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5" creationId="{E7B168E7-1324-558F-D68F-17E1FCC37EA6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6" creationId="{0FD014AB-F929-E499-7C8D-E3A729B13788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7" creationId="{94DD707B-E9D4-81DD-8B33-B15437F4CE92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8" creationId="{587E33FE-BD0A-AA3E-B834-8F3D18ADBE21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39" creationId="{1810C692-5343-6B38-6BE1-20664FD026C7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0" creationId="{AD7781C8-72D0-7CC0-C36A-FB555DF139BC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1" creationId="{74EDAAFC-4124-CE40-8DD5-47359C36FF62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3" creationId="{B3A69487-606C-66A7-976C-0849FA413D65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4" creationId="{1FB2DF14-CE72-2571-E7F6-F5EC905FB845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6" creationId="{B7BB8AF8-34AE-B661-3E71-378747BEFCF0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7" creationId="{9944CB30-4C04-4CE2-575A-1896B6BEE528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8" creationId="{94E91011-054C-0D41-994A-5A24AB90CCC1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49" creationId="{2BF69C35-FC79-7337-E4E0-FBD0C5FB4539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50" creationId="{C322C061-497C-2B24-937B-9709D766D289}"/>
          </ac:spMkLst>
        </pc:spChg>
        <pc:spChg chg="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51" creationId="{92090318-3B79-851A-A670-576D142811CD}"/>
          </ac:spMkLst>
        </pc:spChg>
        <pc:spChg chg="add del mod">
          <ac:chgData name="Anxhela Shaba" userId="43e4aea8178e899b" providerId="LiveId" clId="{AAAF35C7-F0A2-48D4-9D54-9B35C78EB86E}" dt="2024-02-06T01:30:31.626" v="45" actId="478"/>
          <ac:spMkLst>
            <pc:docMk/>
            <pc:sldMk cId="1385553969" sldId="302"/>
            <ac:spMk id="52" creationId="{53F18D3B-2DA6-9A8D-4093-01F04719EEAE}"/>
          </ac:spMkLst>
        </pc:spChg>
        <pc:spChg chg="add mod">
          <ac:chgData name="Anxhela Shaba" userId="43e4aea8178e899b" providerId="LiveId" clId="{AAAF35C7-F0A2-48D4-9D54-9B35C78EB86E}" dt="2024-02-06T01:30:09.326" v="39"/>
          <ac:spMkLst>
            <pc:docMk/>
            <pc:sldMk cId="1385553969" sldId="302"/>
            <ac:spMk id="53" creationId="{2D8FFC2E-3952-A1AB-147F-E9CC44DDF309}"/>
          </ac:spMkLst>
        </pc:s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9" creationId="{31E98FC7-BB3E-680D-66A8-E88ABC509666}"/>
          </ac:grpSpMkLst>
        </pc:gr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18" creationId="{7A9F3921-7F29-0FB0-104F-80EA70CA341B}"/>
          </ac:grpSpMkLst>
        </pc:gr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22" creationId="{B398C39A-ECFA-9D84-8246-D60D6FFC65A2}"/>
          </ac:grpSpMkLst>
        </pc:gr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29" creationId="{EA5E1E54-EA41-4DCE-03DF-57CD9BDB7FE2}"/>
          </ac:grpSpMkLst>
        </pc:gr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42" creationId="{535FA9A3-264B-AAF8-4FB3-3387DB436893}"/>
          </ac:grpSpMkLst>
        </pc:grpChg>
        <pc:grpChg chg="add mod">
          <ac:chgData name="Anxhela Shaba" userId="43e4aea8178e899b" providerId="LiveId" clId="{AAAF35C7-F0A2-48D4-9D54-9B35C78EB86E}" dt="2024-02-06T01:30:09.326" v="39"/>
          <ac:grpSpMkLst>
            <pc:docMk/>
            <pc:sldMk cId="1385553969" sldId="302"/>
            <ac:grpSpMk id="45" creationId="{28007338-8DD6-B6F7-E736-35167FA9786A}"/>
          </ac:grpSpMkLst>
        </pc:grpChg>
        <pc:picChg chg="add 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14" creationId="{A0812C8A-37E0-7CDD-7838-0671DC31F0EB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19" creationId="{E6B816CA-3EED-CE2A-48D1-89CC9F5997D3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0" creationId="{DF59BF43-B29B-F05D-3583-24BAE8C071F0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1" creationId="{CF96EEB7-7C4B-2296-C7E8-940A1A71CB9E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3" creationId="{BCCFD85B-3277-F97F-4F77-8F102475FF17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4" creationId="{BDB62CC7-45CF-1392-120B-A5CE358991E0}"/>
          </ac:picMkLst>
        </pc:picChg>
        <pc:picChg chg="add 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7" creationId="{8BF35C7F-07D2-6797-3300-115CF8A1915A}"/>
          </ac:picMkLst>
        </pc:picChg>
        <pc:picChg chg="add 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28" creationId="{B59EEA54-AF04-B5AA-706C-8BE4AAF4026B}"/>
          </ac:picMkLst>
        </pc:picChg>
        <pc:picChg chg="mod">
          <ac:chgData name="Anxhela Shaba" userId="43e4aea8178e899b" providerId="LiveId" clId="{AAAF35C7-F0A2-48D4-9D54-9B35C78EB86E}" dt="2024-02-06T01:30:09.326" v="39"/>
          <ac:picMkLst>
            <pc:docMk/>
            <pc:sldMk cId="1385553969" sldId="302"/>
            <ac:picMk id="30" creationId="{E167E7AF-ED16-8925-D5F7-9368001ABE67}"/>
          </ac:picMkLst>
        </pc:picChg>
      </pc:sldChg>
      <pc:sldChg chg="modSp mod">
        <pc:chgData name="Anxhela Shaba" userId="43e4aea8178e899b" providerId="LiveId" clId="{AAAF35C7-F0A2-48D4-9D54-9B35C78EB86E}" dt="2024-02-06T01:38:01.114" v="112" actId="404"/>
        <pc:sldMkLst>
          <pc:docMk/>
          <pc:sldMk cId="334532777" sldId="303"/>
        </pc:sldMkLst>
        <pc:spChg chg="mod">
          <ac:chgData name="Anxhela Shaba" userId="43e4aea8178e899b" providerId="LiveId" clId="{AAAF35C7-F0A2-48D4-9D54-9B35C78EB86E}" dt="2024-02-06T01:38:01.114" v="112" actId="404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Anxhela Shaba" userId="43e4aea8178e899b" providerId="LiveId" clId="{AAAF35C7-F0A2-48D4-9D54-9B35C78EB86E}" dt="2024-02-06T01:43:24.703" v="192" actId="404"/>
        <pc:sldMkLst>
          <pc:docMk/>
          <pc:sldMk cId="3869789237" sldId="304"/>
        </pc:sldMkLst>
        <pc:spChg chg="mod">
          <ac:chgData name="Anxhela Shaba" userId="43e4aea8178e899b" providerId="LiveId" clId="{AAAF35C7-F0A2-48D4-9D54-9B35C78EB86E}" dt="2024-02-06T01:43:24.703" v="192" actId="404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3:08.396" v="183" actId="1076"/>
          <ac:picMkLst>
            <pc:docMk/>
            <pc:sldMk cId="3869789237" sldId="304"/>
            <ac:picMk id="2" creationId="{E540EB67-E469-4E46-F3F5-F5FEFAB0010B}"/>
          </ac:picMkLst>
        </pc:picChg>
      </pc:sldChg>
      <pc:sldChg chg="addSp modSp mod">
        <pc:chgData name="Anxhela Shaba" userId="43e4aea8178e899b" providerId="LiveId" clId="{AAAF35C7-F0A2-48D4-9D54-9B35C78EB86E}" dt="2024-02-06T01:44:03.339" v="199" actId="14100"/>
        <pc:sldMkLst>
          <pc:docMk/>
          <pc:sldMk cId="80090182" sldId="305"/>
        </pc:sldMkLst>
        <pc:spChg chg="mod">
          <ac:chgData name="Anxhela Shaba" userId="43e4aea8178e899b" providerId="LiveId" clId="{AAAF35C7-F0A2-48D4-9D54-9B35C78EB86E}" dt="2024-02-06T01:44:03.339" v="199" actId="1410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3:49.576" v="195" actId="14100"/>
          <ac:picMkLst>
            <pc:docMk/>
            <pc:sldMk cId="80090182" sldId="305"/>
            <ac:picMk id="2" creationId="{9CBFCF5D-7328-8A16-0C57-B49AFC340A92}"/>
          </ac:picMkLst>
        </pc:picChg>
      </pc:sldChg>
      <pc:sldChg chg="addSp modSp mod">
        <pc:chgData name="Anxhela Shaba" userId="43e4aea8178e899b" providerId="LiveId" clId="{AAAF35C7-F0A2-48D4-9D54-9B35C78EB86E}" dt="2024-02-06T01:45:03.342" v="209" actId="1076"/>
        <pc:sldMkLst>
          <pc:docMk/>
          <pc:sldMk cId="3145340593" sldId="306"/>
        </pc:sldMkLst>
        <pc:spChg chg="mod">
          <ac:chgData name="Anxhela Shaba" userId="43e4aea8178e899b" providerId="LiveId" clId="{AAAF35C7-F0A2-48D4-9D54-9B35C78EB86E}" dt="2024-02-06T01:44:56.979" v="207" actId="14100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5:03.342" v="209" actId="1076"/>
          <ac:picMkLst>
            <pc:docMk/>
            <pc:sldMk cId="3145340593" sldId="306"/>
            <ac:picMk id="2" creationId="{51B09F56-2E33-9061-C0D2-DCA0D1F6E790}"/>
          </ac:picMkLst>
        </pc:picChg>
      </pc:sldChg>
      <pc:sldChg chg="addSp modSp mod">
        <pc:chgData name="Anxhela Shaba" userId="43e4aea8178e899b" providerId="LiveId" clId="{AAAF35C7-F0A2-48D4-9D54-9B35C78EB86E}" dt="2024-02-06T01:44:30.160" v="204" actId="404"/>
        <pc:sldMkLst>
          <pc:docMk/>
          <pc:sldMk cId="1106727586" sldId="307"/>
        </pc:sldMkLst>
        <pc:spChg chg="mod">
          <ac:chgData name="Anxhela Shaba" userId="43e4aea8178e899b" providerId="LiveId" clId="{AAAF35C7-F0A2-48D4-9D54-9B35C78EB86E}" dt="2024-02-06T01:44:30.160" v="204" actId="404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4:16.820" v="201" actId="1076"/>
          <ac:picMkLst>
            <pc:docMk/>
            <pc:sldMk cId="1106727586" sldId="307"/>
            <ac:picMk id="2" creationId="{F4E27EB1-A289-F08E-0821-4ED83BE106C9}"/>
          </ac:picMkLst>
        </pc:picChg>
      </pc:sldChg>
      <pc:sldChg chg="addSp modSp mod">
        <pc:chgData name="Anxhela Shaba" userId="43e4aea8178e899b" providerId="LiveId" clId="{AAAF35C7-F0A2-48D4-9D54-9B35C78EB86E}" dt="2024-02-06T01:45:32.247" v="214" actId="1076"/>
        <pc:sldMkLst>
          <pc:docMk/>
          <pc:sldMk cId="706594483" sldId="308"/>
        </pc:sldMkLst>
        <pc:spChg chg="mod">
          <ac:chgData name="Anxhela Shaba" userId="43e4aea8178e899b" providerId="LiveId" clId="{AAAF35C7-F0A2-48D4-9D54-9B35C78EB86E}" dt="2024-02-06T01:45:17.453" v="21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Anxhela Shaba" userId="43e4aea8178e899b" providerId="LiveId" clId="{AAAF35C7-F0A2-48D4-9D54-9B35C78EB86E}" dt="2024-02-06T01:45:32.247" v="214" actId="1076"/>
          <ac:picMkLst>
            <pc:docMk/>
            <pc:sldMk cId="706594483" sldId="308"/>
            <ac:picMk id="2" creationId="{16ED87DB-0704-0E03-2B79-999712A39FB7}"/>
          </ac:picMkLst>
        </pc:picChg>
      </pc:sldChg>
      <pc:sldChg chg="addSp delSp modSp mod">
        <pc:chgData name="Anxhela Shaba" userId="43e4aea8178e899b" providerId="LiveId" clId="{AAAF35C7-F0A2-48D4-9D54-9B35C78EB86E}" dt="2024-02-06T01:47:43.319" v="230" actId="1076"/>
        <pc:sldMkLst>
          <pc:docMk/>
          <pc:sldMk cId="1794738657" sldId="309"/>
        </pc:sldMkLst>
        <pc:spChg chg="del">
          <ac:chgData name="Anxhela Shaba" userId="43e4aea8178e899b" providerId="LiveId" clId="{AAAF35C7-F0A2-48D4-9D54-9B35C78EB86E}" dt="2024-02-06T01:47:21.871" v="223" actId="478"/>
          <ac:spMkLst>
            <pc:docMk/>
            <pc:sldMk cId="1794738657" sldId="309"/>
            <ac:spMk id="5" creationId="{1B07C49E-AFFC-EC46-8930-E4D428F5F943}"/>
          </ac:spMkLst>
        </pc:spChg>
        <pc:spChg chg="mod">
          <ac:chgData name="Anxhela Shaba" userId="43e4aea8178e899b" providerId="LiveId" clId="{AAAF35C7-F0A2-48D4-9D54-9B35C78EB86E}" dt="2024-02-06T01:47:27.679" v="224"/>
          <ac:spMkLst>
            <pc:docMk/>
            <pc:sldMk cId="1794738657" sldId="309"/>
            <ac:spMk id="6" creationId="{9116A073-49C2-4055-C10F-E8ECB23BDCB6}"/>
          </ac:spMkLst>
        </pc:spChg>
        <pc:spChg chg="add del mod">
          <ac:chgData name="Anxhela Shaba" userId="43e4aea8178e899b" providerId="LiveId" clId="{AAAF35C7-F0A2-48D4-9D54-9B35C78EB86E}" dt="2024-02-06T01:47:33.448" v="226" actId="478"/>
          <ac:spMkLst>
            <pc:docMk/>
            <pc:sldMk cId="1794738657" sldId="309"/>
            <ac:spMk id="8" creationId="{02B2476B-F4DF-5A10-AF1A-066C4BA5396B}"/>
          </ac:spMkLst>
        </pc:spChg>
        <pc:spChg chg="add mod">
          <ac:chgData name="Anxhela Shaba" userId="43e4aea8178e899b" providerId="LiveId" clId="{AAAF35C7-F0A2-48D4-9D54-9B35C78EB86E}" dt="2024-02-06T01:47:27.679" v="224"/>
          <ac:spMkLst>
            <pc:docMk/>
            <pc:sldMk cId="1794738657" sldId="309"/>
            <ac:spMk id="9" creationId="{0FF11F44-BC95-857E-243E-6EDAC0079A7D}"/>
          </ac:spMkLst>
        </pc:spChg>
        <pc:spChg chg="add mod">
          <ac:chgData name="Anxhela Shaba" userId="43e4aea8178e899b" providerId="LiveId" clId="{AAAF35C7-F0A2-48D4-9D54-9B35C78EB86E}" dt="2024-02-06T01:47:27.679" v="224"/>
          <ac:spMkLst>
            <pc:docMk/>
            <pc:sldMk cId="1794738657" sldId="309"/>
            <ac:spMk id="11" creationId="{804CA8C5-C837-2E93-3C63-DC7E5A7CC559}"/>
          </ac:spMkLst>
        </pc:spChg>
        <pc:spChg chg="add mod">
          <ac:chgData name="Anxhela Shaba" userId="43e4aea8178e899b" providerId="LiveId" clId="{AAAF35C7-F0A2-48D4-9D54-9B35C78EB86E}" dt="2024-02-06T01:47:27.679" v="224"/>
          <ac:spMkLst>
            <pc:docMk/>
            <pc:sldMk cId="1794738657" sldId="309"/>
            <ac:spMk id="12" creationId="{1F1B91F6-0A0C-63EE-E1BE-2219C8AC9F9A}"/>
          </ac:spMkLst>
        </pc:spChg>
        <pc:spChg chg="add mod">
          <ac:chgData name="Anxhela Shaba" userId="43e4aea8178e899b" providerId="LiveId" clId="{AAAF35C7-F0A2-48D4-9D54-9B35C78EB86E}" dt="2024-02-06T01:47:43.319" v="230" actId="1076"/>
          <ac:spMkLst>
            <pc:docMk/>
            <pc:sldMk cId="1794738657" sldId="309"/>
            <ac:spMk id="13" creationId="{15800D79-DB1D-3A12-A999-DFE79C5D8670}"/>
          </ac:spMkLst>
        </pc:spChg>
        <pc:spChg chg="add del mod">
          <ac:chgData name="Anxhela Shaba" userId="43e4aea8178e899b" providerId="LiveId" clId="{AAAF35C7-F0A2-48D4-9D54-9B35C78EB86E}" dt="2024-02-06T01:47:38.181" v="228" actId="478"/>
          <ac:spMkLst>
            <pc:docMk/>
            <pc:sldMk cId="1794738657" sldId="309"/>
            <ac:spMk id="14" creationId="{24010CF4-D743-9465-18F6-FA3D6A03CD98}"/>
          </ac:spMkLst>
        </pc:spChg>
        <pc:grpChg chg="add del mod">
          <ac:chgData name="Anxhela Shaba" userId="43e4aea8178e899b" providerId="LiveId" clId="{AAAF35C7-F0A2-48D4-9D54-9B35C78EB86E}" dt="2024-02-06T01:47:31.163" v="225" actId="478"/>
          <ac:grpSpMkLst>
            <pc:docMk/>
            <pc:sldMk cId="1794738657" sldId="309"/>
            <ac:grpSpMk id="2" creationId="{3CD912A7-B161-8B39-7C0B-844E4DD77BB6}"/>
          </ac:grpSpMkLst>
        </pc:grpChg>
        <pc:picChg chg="mod">
          <ac:chgData name="Anxhela Shaba" userId="43e4aea8178e899b" providerId="LiveId" clId="{AAAF35C7-F0A2-48D4-9D54-9B35C78EB86E}" dt="2024-02-06T01:47:27.679" v="224"/>
          <ac:picMkLst>
            <pc:docMk/>
            <pc:sldMk cId="1794738657" sldId="309"/>
            <ac:picMk id="7" creationId="{98C648D3-3F3E-0F16-40E8-60BD021076A9}"/>
          </ac:picMkLst>
        </pc:picChg>
        <pc:picChg chg="add mod">
          <ac:chgData name="Anxhela Shaba" userId="43e4aea8178e899b" providerId="LiveId" clId="{AAAF35C7-F0A2-48D4-9D54-9B35C78EB86E}" dt="2024-02-06T01:47:41.280" v="229" actId="1076"/>
          <ac:picMkLst>
            <pc:docMk/>
            <pc:sldMk cId="1794738657" sldId="309"/>
            <ac:picMk id="10" creationId="{8A61DDF2-6488-A861-B8B7-5504ED36F343}"/>
          </ac:picMkLst>
        </pc:picChg>
      </pc:sldChg>
      <pc:sldChg chg="addSp delSp modSp mod">
        <pc:chgData name="Anxhela Shaba" userId="43e4aea8178e899b" providerId="LiveId" clId="{AAAF35C7-F0A2-48D4-9D54-9B35C78EB86E}" dt="2024-02-06T01:48:17.501" v="236" actId="478"/>
        <pc:sldMkLst>
          <pc:docMk/>
          <pc:sldMk cId="4010014743" sldId="310"/>
        </pc:sldMkLst>
        <pc:spChg chg="add del mod">
          <ac:chgData name="Anxhela Shaba" userId="43e4aea8178e899b" providerId="LiveId" clId="{AAAF35C7-F0A2-48D4-9D54-9B35C78EB86E}" dt="2024-02-06T01:48:13.983" v="235" actId="478"/>
          <ac:spMkLst>
            <pc:docMk/>
            <pc:sldMk cId="4010014743" sldId="310"/>
            <ac:spMk id="2" creationId="{274E75B8-E19F-7C9D-1EBB-307D25713DC8}"/>
          </ac:spMkLst>
        </pc:spChg>
        <pc:spChg chg="del">
          <ac:chgData name="Anxhela Shaba" userId="43e4aea8178e899b" providerId="LiveId" clId="{AAAF35C7-F0A2-48D4-9D54-9B35C78EB86E}" dt="2024-02-06T01:48:01.462" v="231" actId="478"/>
          <ac:spMkLst>
            <pc:docMk/>
            <pc:sldMk cId="4010014743" sldId="310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48:11.109" v="234" actId="478"/>
          <ac:spMkLst>
            <pc:docMk/>
            <pc:sldMk cId="4010014743" sldId="310"/>
            <ac:spMk id="7" creationId="{0E553146-FFF1-A9D3-92D6-C947FA71BD12}"/>
          </ac:spMkLst>
        </pc:spChg>
        <pc:spChg chg="add mod">
          <ac:chgData name="Anxhela Shaba" userId="43e4aea8178e899b" providerId="LiveId" clId="{AAAF35C7-F0A2-48D4-9D54-9B35C78EB86E}" dt="2024-02-06T01:48:05.189" v="232"/>
          <ac:spMkLst>
            <pc:docMk/>
            <pc:sldMk cId="4010014743" sldId="310"/>
            <ac:spMk id="8" creationId="{8EC1E35F-2624-B8B4-214C-9FE7B446603F}"/>
          </ac:spMkLst>
        </pc:spChg>
        <pc:spChg chg="add mod">
          <ac:chgData name="Anxhela Shaba" userId="43e4aea8178e899b" providerId="LiveId" clId="{AAAF35C7-F0A2-48D4-9D54-9B35C78EB86E}" dt="2024-02-06T01:48:05.189" v="232"/>
          <ac:spMkLst>
            <pc:docMk/>
            <pc:sldMk cId="4010014743" sldId="310"/>
            <ac:spMk id="9" creationId="{9821B2E8-861B-DEEE-B485-511D657BFA17}"/>
          </ac:spMkLst>
        </pc:spChg>
        <pc:spChg chg="add mod">
          <ac:chgData name="Anxhela Shaba" userId="43e4aea8178e899b" providerId="LiveId" clId="{AAAF35C7-F0A2-48D4-9D54-9B35C78EB86E}" dt="2024-02-06T01:48:05.189" v="232"/>
          <ac:spMkLst>
            <pc:docMk/>
            <pc:sldMk cId="4010014743" sldId="310"/>
            <ac:spMk id="10" creationId="{D5DD62BB-5750-21FD-34B0-383E21326BAD}"/>
          </ac:spMkLst>
        </pc:spChg>
        <pc:spChg chg="add del mod">
          <ac:chgData name="Anxhela Shaba" userId="43e4aea8178e899b" providerId="LiveId" clId="{AAAF35C7-F0A2-48D4-9D54-9B35C78EB86E}" dt="2024-02-06T01:48:17.501" v="236" actId="478"/>
          <ac:spMkLst>
            <pc:docMk/>
            <pc:sldMk cId="4010014743" sldId="310"/>
            <ac:spMk id="12" creationId="{5F375795-8D40-87D5-88F2-B2D07CD77805}"/>
          </ac:spMkLst>
        </pc:spChg>
        <pc:picChg chg="add del mod">
          <ac:chgData name="Anxhela Shaba" userId="43e4aea8178e899b" providerId="LiveId" clId="{AAAF35C7-F0A2-48D4-9D54-9B35C78EB86E}" dt="2024-02-06T01:48:08.944" v="233" actId="478"/>
          <ac:picMkLst>
            <pc:docMk/>
            <pc:sldMk cId="4010014743" sldId="310"/>
            <ac:picMk id="6" creationId="{A96E2E47-4210-4CFC-DF9B-A129979B795F}"/>
          </ac:picMkLst>
        </pc:picChg>
        <pc:picChg chg="add mod">
          <ac:chgData name="Anxhela Shaba" userId="43e4aea8178e899b" providerId="LiveId" clId="{AAAF35C7-F0A2-48D4-9D54-9B35C78EB86E}" dt="2024-02-06T01:48:05.189" v="232"/>
          <ac:picMkLst>
            <pc:docMk/>
            <pc:sldMk cId="4010014743" sldId="310"/>
            <ac:picMk id="11" creationId="{E7F51C2F-8C7D-E4E5-F964-464E8C4E3F7E}"/>
          </ac:picMkLst>
        </pc:picChg>
      </pc:sldChg>
      <pc:sldChg chg="addSp delSp modSp mod">
        <pc:chgData name="Anxhela Shaba" userId="43e4aea8178e899b" providerId="LiveId" clId="{AAAF35C7-F0A2-48D4-9D54-9B35C78EB86E}" dt="2024-02-06T01:48:46.867" v="241" actId="478"/>
        <pc:sldMkLst>
          <pc:docMk/>
          <pc:sldMk cId="2735560525" sldId="311"/>
        </pc:sldMkLst>
        <pc:spChg chg="del">
          <ac:chgData name="Anxhela Shaba" userId="43e4aea8178e899b" providerId="LiveId" clId="{AAAF35C7-F0A2-48D4-9D54-9B35C78EB86E}" dt="2024-02-06T01:48:29.764" v="237" actId="478"/>
          <ac:spMkLst>
            <pc:docMk/>
            <pc:sldMk cId="2735560525" sldId="311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48:43.801" v="240" actId="478"/>
          <ac:spMkLst>
            <pc:docMk/>
            <pc:sldMk cId="2735560525" sldId="311"/>
            <ac:spMk id="6" creationId="{32E5A441-BAFC-C9D7-E964-6C8F7D827F41}"/>
          </ac:spMkLst>
        </pc:spChg>
        <pc:spChg chg="add mod">
          <ac:chgData name="Anxhela Shaba" userId="43e4aea8178e899b" providerId="LiveId" clId="{AAAF35C7-F0A2-48D4-9D54-9B35C78EB86E}" dt="2024-02-06T01:48:38.926" v="238"/>
          <ac:spMkLst>
            <pc:docMk/>
            <pc:sldMk cId="2735560525" sldId="311"/>
            <ac:spMk id="7" creationId="{DA99988F-7BA9-1A8C-DEE2-96161180FBEF}"/>
          </ac:spMkLst>
        </pc:spChg>
        <pc:spChg chg="add mod">
          <ac:chgData name="Anxhela Shaba" userId="43e4aea8178e899b" providerId="LiveId" clId="{AAAF35C7-F0A2-48D4-9D54-9B35C78EB86E}" dt="2024-02-06T01:48:38.926" v="238"/>
          <ac:spMkLst>
            <pc:docMk/>
            <pc:sldMk cId="2735560525" sldId="311"/>
            <ac:spMk id="8" creationId="{D4B183CB-D97B-0761-35AC-73FAF28AD35B}"/>
          </ac:spMkLst>
        </pc:spChg>
        <pc:spChg chg="add mod">
          <ac:chgData name="Anxhela Shaba" userId="43e4aea8178e899b" providerId="LiveId" clId="{AAAF35C7-F0A2-48D4-9D54-9B35C78EB86E}" dt="2024-02-06T01:48:38.926" v="238"/>
          <ac:spMkLst>
            <pc:docMk/>
            <pc:sldMk cId="2735560525" sldId="311"/>
            <ac:spMk id="9" creationId="{04677B3B-DFAE-5D78-C029-A121F8383B9D}"/>
          </ac:spMkLst>
        </pc:spChg>
        <pc:spChg chg="add del mod">
          <ac:chgData name="Anxhela Shaba" userId="43e4aea8178e899b" providerId="LiveId" clId="{AAAF35C7-F0A2-48D4-9D54-9B35C78EB86E}" dt="2024-02-06T01:48:46.867" v="241" actId="478"/>
          <ac:spMkLst>
            <pc:docMk/>
            <pc:sldMk cId="2735560525" sldId="311"/>
            <ac:spMk id="11" creationId="{3EDAB49B-D454-6A2D-A2D5-62F9ECBD1690}"/>
          </ac:spMkLst>
        </pc:spChg>
        <pc:picChg chg="add del mod">
          <ac:chgData name="Anxhela Shaba" userId="43e4aea8178e899b" providerId="LiveId" clId="{AAAF35C7-F0A2-48D4-9D54-9B35C78EB86E}" dt="2024-02-06T01:48:41.972" v="239" actId="478"/>
          <ac:picMkLst>
            <pc:docMk/>
            <pc:sldMk cId="2735560525" sldId="311"/>
            <ac:picMk id="2" creationId="{0364604A-D946-3C87-528A-0D74EA45EA23}"/>
          </ac:picMkLst>
        </pc:picChg>
        <pc:picChg chg="add mod">
          <ac:chgData name="Anxhela Shaba" userId="43e4aea8178e899b" providerId="LiveId" clId="{AAAF35C7-F0A2-48D4-9D54-9B35C78EB86E}" dt="2024-02-06T01:48:38.926" v="238"/>
          <ac:picMkLst>
            <pc:docMk/>
            <pc:sldMk cId="2735560525" sldId="311"/>
            <ac:picMk id="10" creationId="{BEBF18EF-BE2A-A3C6-89DD-BE4C1EC3C1C4}"/>
          </ac:picMkLst>
        </pc:picChg>
      </pc:sldChg>
      <pc:sldChg chg="addSp delSp modSp mod">
        <pc:chgData name="Anxhela Shaba" userId="43e4aea8178e899b" providerId="LiveId" clId="{AAAF35C7-F0A2-48D4-9D54-9B35C78EB86E}" dt="2024-02-06T01:49:22.299" v="248" actId="478"/>
        <pc:sldMkLst>
          <pc:docMk/>
          <pc:sldMk cId="1434679925" sldId="312"/>
        </pc:sldMkLst>
        <pc:spChg chg="del">
          <ac:chgData name="Anxhela Shaba" userId="43e4aea8178e899b" providerId="LiveId" clId="{AAAF35C7-F0A2-48D4-9D54-9B35C78EB86E}" dt="2024-02-06T01:49:03.231" v="242" actId="478"/>
          <ac:spMkLst>
            <pc:docMk/>
            <pc:sldMk cId="1434679925" sldId="312"/>
            <ac:spMk id="5" creationId="{1B07C49E-AFFC-EC46-8930-E4D428F5F943}"/>
          </ac:spMkLst>
        </pc:spChg>
        <pc:spChg chg="add del">
          <ac:chgData name="Anxhela Shaba" userId="43e4aea8178e899b" providerId="LiveId" clId="{AAAF35C7-F0A2-48D4-9D54-9B35C78EB86E}" dt="2024-02-06T01:49:09.942" v="244" actId="22"/>
          <ac:spMkLst>
            <pc:docMk/>
            <pc:sldMk cId="1434679925" sldId="312"/>
            <ac:spMk id="6" creationId="{EEE1C023-FD3B-855F-4B25-7678A7DBCA2B}"/>
          </ac:spMkLst>
        </pc:spChg>
        <pc:spChg chg="add del mod">
          <ac:chgData name="Anxhela Shaba" userId="43e4aea8178e899b" providerId="LiveId" clId="{AAAF35C7-F0A2-48D4-9D54-9B35C78EB86E}" dt="2024-02-06T01:49:20.363" v="247" actId="478"/>
          <ac:spMkLst>
            <pc:docMk/>
            <pc:sldMk cId="1434679925" sldId="312"/>
            <ac:spMk id="8" creationId="{CC79D794-58B3-04CB-D949-9BC6B09B94AE}"/>
          </ac:spMkLst>
        </pc:spChg>
        <pc:spChg chg="add mod">
          <ac:chgData name="Anxhela Shaba" userId="43e4aea8178e899b" providerId="LiveId" clId="{AAAF35C7-F0A2-48D4-9D54-9B35C78EB86E}" dt="2024-02-06T01:49:14.472" v="245"/>
          <ac:spMkLst>
            <pc:docMk/>
            <pc:sldMk cId="1434679925" sldId="312"/>
            <ac:spMk id="9" creationId="{43DD2685-C0C6-F3BB-7BD8-4F6F4E817F9C}"/>
          </ac:spMkLst>
        </pc:spChg>
        <pc:spChg chg="add mod">
          <ac:chgData name="Anxhela Shaba" userId="43e4aea8178e899b" providerId="LiveId" clId="{AAAF35C7-F0A2-48D4-9D54-9B35C78EB86E}" dt="2024-02-06T01:49:14.472" v="245"/>
          <ac:spMkLst>
            <pc:docMk/>
            <pc:sldMk cId="1434679925" sldId="312"/>
            <ac:spMk id="10" creationId="{6D17D5B5-077A-534E-A5F9-81B09C37E9A5}"/>
          </ac:spMkLst>
        </pc:spChg>
        <pc:spChg chg="add del mod">
          <ac:chgData name="Anxhela Shaba" userId="43e4aea8178e899b" providerId="LiveId" clId="{AAAF35C7-F0A2-48D4-9D54-9B35C78EB86E}" dt="2024-02-06T01:49:22.299" v="248" actId="478"/>
          <ac:spMkLst>
            <pc:docMk/>
            <pc:sldMk cId="1434679925" sldId="312"/>
            <ac:spMk id="12" creationId="{77384C82-F46F-65CF-5BC7-F633B59EC74B}"/>
          </ac:spMkLst>
        </pc:spChg>
        <pc:picChg chg="add del mod">
          <ac:chgData name="Anxhela Shaba" userId="43e4aea8178e899b" providerId="LiveId" clId="{AAAF35C7-F0A2-48D4-9D54-9B35C78EB86E}" dt="2024-02-06T01:49:18.514" v="246" actId="478"/>
          <ac:picMkLst>
            <pc:docMk/>
            <pc:sldMk cId="1434679925" sldId="312"/>
            <ac:picMk id="7" creationId="{2F5D7A4B-6C7A-D272-F8FA-6E1ED0F13752}"/>
          </ac:picMkLst>
        </pc:picChg>
        <pc:picChg chg="add mod">
          <ac:chgData name="Anxhela Shaba" userId="43e4aea8178e899b" providerId="LiveId" clId="{AAAF35C7-F0A2-48D4-9D54-9B35C78EB86E}" dt="2024-02-06T01:49:14.472" v="245"/>
          <ac:picMkLst>
            <pc:docMk/>
            <pc:sldMk cId="1434679925" sldId="312"/>
            <ac:picMk id="11" creationId="{B7156AF9-37DD-7CEF-503D-8201E19E3B9F}"/>
          </ac:picMkLst>
        </pc:picChg>
      </pc:sldChg>
      <pc:sldChg chg="addSp delSp modSp mod">
        <pc:chgData name="Anxhela Shaba" userId="43e4aea8178e899b" providerId="LiveId" clId="{AAAF35C7-F0A2-48D4-9D54-9B35C78EB86E}" dt="2024-02-06T01:51:43.806" v="258" actId="478"/>
        <pc:sldMkLst>
          <pc:docMk/>
          <pc:sldMk cId="1756972646" sldId="313"/>
        </pc:sldMkLst>
        <pc:spChg chg="del">
          <ac:chgData name="Anxhela Shaba" userId="43e4aea8178e899b" providerId="LiveId" clId="{AAAF35C7-F0A2-48D4-9D54-9B35C78EB86E}" dt="2024-02-06T01:51:26.775" v="254" actId="478"/>
          <ac:spMkLst>
            <pc:docMk/>
            <pc:sldMk cId="1756972646" sldId="313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51:41.221" v="257" actId="478"/>
          <ac:spMkLst>
            <pc:docMk/>
            <pc:sldMk cId="1756972646" sldId="313"/>
            <ac:spMk id="6" creationId="{8A909601-2EE3-A52E-D05D-FC749A9FB5FF}"/>
          </ac:spMkLst>
        </pc:spChg>
        <pc:spChg chg="add mod">
          <ac:chgData name="Anxhela Shaba" userId="43e4aea8178e899b" providerId="LiveId" clId="{AAAF35C7-F0A2-48D4-9D54-9B35C78EB86E}" dt="2024-02-06T01:51:36.677" v="255"/>
          <ac:spMkLst>
            <pc:docMk/>
            <pc:sldMk cId="1756972646" sldId="313"/>
            <ac:spMk id="7" creationId="{B0E79A8B-EA10-781E-42F6-8BE5FA0B5574}"/>
          </ac:spMkLst>
        </pc:spChg>
        <pc:spChg chg="add mod">
          <ac:chgData name="Anxhela Shaba" userId="43e4aea8178e899b" providerId="LiveId" clId="{AAAF35C7-F0A2-48D4-9D54-9B35C78EB86E}" dt="2024-02-06T01:51:36.677" v="255"/>
          <ac:spMkLst>
            <pc:docMk/>
            <pc:sldMk cId="1756972646" sldId="313"/>
            <ac:spMk id="8" creationId="{33C3B897-D307-1708-39EA-E3E762516246}"/>
          </ac:spMkLst>
        </pc:spChg>
        <pc:spChg chg="add del mod">
          <ac:chgData name="Anxhela Shaba" userId="43e4aea8178e899b" providerId="LiveId" clId="{AAAF35C7-F0A2-48D4-9D54-9B35C78EB86E}" dt="2024-02-06T01:51:43.806" v="258" actId="478"/>
          <ac:spMkLst>
            <pc:docMk/>
            <pc:sldMk cId="1756972646" sldId="313"/>
            <ac:spMk id="10" creationId="{B618A2B3-15C8-F535-6FF5-2D8D3731DFDD}"/>
          </ac:spMkLst>
        </pc:spChg>
        <pc:picChg chg="add del mod">
          <ac:chgData name="Anxhela Shaba" userId="43e4aea8178e899b" providerId="LiveId" clId="{AAAF35C7-F0A2-48D4-9D54-9B35C78EB86E}" dt="2024-02-06T01:51:39.575" v="256" actId="478"/>
          <ac:picMkLst>
            <pc:docMk/>
            <pc:sldMk cId="1756972646" sldId="313"/>
            <ac:picMk id="2" creationId="{809CE0DB-004B-783E-F84B-B2134E62E351}"/>
          </ac:picMkLst>
        </pc:picChg>
        <pc:picChg chg="add mod">
          <ac:chgData name="Anxhela Shaba" userId="43e4aea8178e899b" providerId="LiveId" clId="{AAAF35C7-F0A2-48D4-9D54-9B35C78EB86E}" dt="2024-02-06T01:51:36.677" v="255"/>
          <ac:picMkLst>
            <pc:docMk/>
            <pc:sldMk cId="1756972646" sldId="313"/>
            <ac:picMk id="9" creationId="{26B07E9C-E921-190A-6382-6AF863A417D2}"/>
          </ac:picMkLst>
        </pc:picChg>
      </pc:sldChg>
      <pc:sldChg chg="addSp delSp modSp mod">
        <pc:chgData name="Anxhela Shaba" userId="43e4aea8178e899b" providerId="LiveId" clId="{AAAF35C7-F0A2-48D4-9D54-9B35C78EB86E}" dt="2024-02-06T01:49:55.526" v="253" actId="478"/>
        <pc:sldMkLst>
          <pc:docMk/>
          <pc:sldMk cId="639399535" sldId="314"/>
        </pc:sldMkLst>
        <pc:spChg chg="add del mod">
          <ac:chgData name="Anxhela Shaba" userId="43e4aea8178e899b" providerId="LiveId" clId="{AAAF35C7-F0A2-48D4-9D54-9B35C78EB86E}" dt="2024-02-06T01:49:53.393" v="252" actId="478"/>
          <ac:spMkLst>
            <pc:docMk/>
            <pc:sldMk cId="639399535" sldId="314"/>
            <ac:spMk id="3" creationId="{E3EF3F94-173E-B50B-31D1-757B6A6F5641}"/>
          </ac:spMkLst>
        </pc:spChg>
        <pc:spChg chg="del">
          <ac:chgData name="Anxhela Shaba" userId="43e4aea8178e899b" providerId="LiveId" clId="{AAAF35C7-F0A2-48D4-9D54-9B35C78EB86E}" dt="2024-02-06T01:49:39.288" v="249" actId="478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Anxhela Shaba" userId="43e4aea8178e899b" providerId="LiveId" clId="{AAAF35C7-F0A2-48D4-9D54-9B35C78EB86E}" dt="2024-02-06T01:49:48.474" v="250"/>
          <ac:spMkLst>
            <pc:docMk/>
            <pc:sldMk cId="639399535" sldId="314"/>
            <ac:spMk id="6" creationId="{2A5F22D7-8F19-818C-79E9-32BADF8452DF}"/>
          </ac:spMkLst>
        </pc:spChg>
        <pc:spChg chg="add mod">
          <ac:chgData name="Anxhela Shaba" userId="43e4aea8178e899b" providerId="LiveId" clId="{AAAF35C7-F0A2-48D4-9D54-9B35C78EB86E}" dt="2024-02-06T01:49:48.474" v="250"/>
          <ac:spMkLst>
            <pc:docMk/>
            <pc:sldMk cId="639399535" sldId="314"/>
            <ac:spMk id="7" creationId="{3174815A-91F0-D990-E86A-6D7B675CDBC5}"/>
          </ac:spMkLst>
        </pc:spChg>
        <pc:spChg chg="add del mod">
          <ac:chgData name="Anxhela Shaba" userId="43e4aea8178e899b" providerId="LiveId" clId="{AAAF35C7-F0A2-48D4-9D54-9B35C78EB86E}" dt="2024-02-06T01:49:55.526" v="253" actId="478"/>
          <ac:spMkLst>
            <pc:docMk/>
            <pc:sldMk cId="639399535" sldId="314"/>
            <ac:spMk id="10" creationId="{143B26F3-036B-4F7E-500D-33904FE3A0E5}"/>
          </ac:spMkLst>
        </pc:spChg>
        <pc:picChg chg="add del mod">
          <ac:chgData name="Anxhela Shaba" userId="43e4aea8178e899b" providerId="LiveId" clId="{AAAF35C7-F0A2-48D4-9D54-9B35C78EB86E}" dt="2024-02-06T01:49:51.677" v="251" actId="478"/>
          <ac:picMkLst>
            <pc:docMk/>
            <pc:sldMk cId="639399535" sldId="314"/>
            <ac:picMk id="2" creationId="{53B38897-39F9-BB72-7732-5787DAF5A66B}"/>
          </ac:picMkLst>
        </pc:picChg>
        <pc:picChg chg="add mod">
          <ac:chgData name="Anxhela Shaba" userId="43e4aea8178e899b" providerId="LiveId" clId="{AAAF35C7-F0A2-48D4-9D54-9B35C78EB86E}" dt="2024-02-06T01:49:48.474" v="250"/>
          <ac:picMkLst>
            <pc:docMk/>
            <pc:sldMk cId="639399535" sldId="314"/>
            <ac:picMk id="9" creationId="{4FF55E59-5BDB-EE5A-F6D8-1770E2D3B881}"/>
          </ac:picMkLst>
        </pc:picChg>
      </pc:sldChg>
      <pc:sldChg chg="addSp delSp modSp mod">
        <pc:chgData name="Anxhela Shaba" userId="43e4aea8178e899b" providerId="LiveId" clId="{AAAF35C7-F0A2-48D4-9D54-9B35C78EB86E}" dt="2024-02-06T01:52:15.662" v="266" actId="14100"/>
        <pc:sldMkLst>
          <pc:docMk/>
          <pc:sldMk cId="3566646398" sldId="315"/>
        </pc:sldMkLst>
        <pc:spChg chg="del">
          <ac:chgData name="Anxhela Shaba" userId="43e4aea8178e899b" providerId="LiveId" clId="{AAAF35C7-F0A2-48D4-9D54-9B35C78EB86E}" dt="2024-02-06T01:51:59.917" v="259" actId="478"/>
          <ac:spMkLst>
            <pc:docMk/>
            <pc:sldMk cId="3566646398" sldId="315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52:09.534" v="264" actId="478"/>
          <ac:spMkLst>
            <pc:docMk/>
            <pc:sldMk cId="3566646398" sldId="315"/>
            <ac:spMk id="6" creationId="{6FD062F7-F258-18D3-39F1-0E18581A44CC}"/>
          </ac:spMkLst>
        </pc:spChg>
        <pc:spChg chg="add del mod">
          <ac:chgData name="Anxhela Shaba" userId="43e4aea8178e899b" providerId="LiveId" clId="{AAAF35C7-F0A2-48D4-9D54-9B35C78EB86E}" dt="2024-02-06T01:52:04.694" v="262" actId="478"/>
          <ac:spMkLst>
            <pc:docMk/>
            <pc:sldMk cId="3566646398" sldId="315"/>
            <ac:spMk id="7" creationId="{2B818722-4760-4FE7-8CC5-507E60905A65}"/>
          </ac:spMkLst>
        </pc:spChg>
        <pc:spChg chg="add del mod">
          <ac:chgData name="Anxhela Shaba" userId="43e4aea8178e899b" providerId="LiveId" clId="{AAAF35C7-F0A2-48D4-9D54-9B35C78EB86E}" dt="2024-02-06T01:52:04.694" v="262" actId="478"/>
          <ac:spMkLst>
            <pc:docMk/>
            <pc:sldMk cId="3566646398" sldId="315"/>
            <ac:spMk id="9" creationId="{83857217-1CE0-513D-01D8-00D698791022}"/>
          </ac:spMkLst>
        </pc:spChg>
        <pc:spChg chg="add del mod">
          <ac:chgData name="Anxhela Shaba" userId="43e4aea8178e899b" providerId="LiveId" clId="{AAAF35C7-F0A2-48D4-9D54-9B35C78EB86E}" dt="2024-02-06T01:52:12.524" v="265" actId="478"/>
          <ac:spMkLst>
            <pc:docMk/>
            <pc:sldMk cId="3566646398" sldId="315"/>
            <ac:spMk id="10" creationId="{9D81897B-8196-8175-A284-C7F7FFFDC482}"/>
          </ac:spMkLst>
        </pc:spChg>
        <pc:picChg chg="add del mod">
          <ac:chgData name="Anxhela Shaba" userId="43e4aea8178e899b" providerId="LiveId" clId="{AAAF35C7-F0A2-48D4-9D54-9B35C78EB86E}" dt="2024-02-06T01:52:07.980" v="263" actId="478"/>
          <ac:picMkLst>
            <pc:docMk/>
            <pc:sldMk cId="3566646398" sldId="315"/>
            <ac:picMk id="2" creationId="{A18322CB-2D70-6359-0E5A-29FAAC0162D8}"/>
          </ac:picMkLst>
        </pc:picChg>
        <pc:picChg chg="add del mod">
          <ac:chgData name="Anxhela Shaba" userId="43e4aea8178e899b" providerId="LiveId" clId="{AAAF35C7-F0A2-48D4-9D54-9B35C78EB86E}" dt="2024-02-06T01:52:15.662" v="266" actId="14100"/>
          <ac:picMkLst>
            <pc:docMk/>
            <pc:sldMk cId="3566646398" sldId="315"/>
            <ac:picMk id="8" creationId="{44B83864-29E4-6454-989E-377F09890564}"/>
          </ac:picMkLst>
        </pc:picChg>
      </pc:sldChg>
      <pc:sldChg chg="addSp delSp modSp mod">
        <pc:chgData name="Anxhela Shaba" userId="43e4aea8178e899b" providerId="LiveId" clId="{AAAF35C7-F0A2-48D4-9D54-9B35C78EB86E}" dt="2024-02-06T01:52:44.393" v="272" actId="14100"/>
        <pc:sldMkLst>
          <pc:docMk/>
          <pc:sldMk cId="1398439132" sldId="316"/>
        </pc:sldMkLst>
        <pc:spChg chg="add mod">
          <ac:chgData name="Anxhela Shaba" userId="43e4aea8178e899b" providerId="LiveId" clId="{AAAF35C7-F0A2-48D4-9D54-9B35C78EB86E}" dt="2024-02-06T01:52:35.767" v="268"/>
          <ac:spMkLst>
            <pc:docMk/>
            <pc:sldMk cId="1398439132" sldId="316"/>
            <ac:spMk id="2" creationId="{4B936B6F-B9DB-FDE3-196D-E64AEA32D66D}"/>
          </ac:spMkLst>
        </pc:spChg>
        <pc:spChg chg="del">
          <ac:chgData name="Anxhela Shaba" userId="43e4aea8178e899b" providerId="LiveId" clId="{AAAF35C7-F0A2-48D4-9D54-9B35C78EB86E}" dt="2024-02-06T01:52:34.548" v="267" actId="478"/>
          <ac:spMkLst>
            <pc:docMk/>
            <pc:sldMk cId="1398439132" sldId="316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52:40.091" v="270" actId="478"/>
          <ac:spMkLst>
            <pc:docMk/>
            <pc:sldMk cId="1398439132" sldId="316"/>
            <ac:spMk id="8" creationId="{D860EABB-41FD-DA4D-B040-F13890095BEC}"/>
          </ac:spMkLst>
        </pc:spChg>
        <pc:spChg chg="add mod">
          <ac:chgData name="Anxhela Shaba" userId="43e4aea8178e899b" providerId="LiveId" clId="{AAAF35C7-F0A2-48D4-9D54-9B35C78EB86E}" dt="2024-02-06T01:52:35.767" v="268"/>
          <ac:spMkLst>
            <pc:docMk/>
            <pc:sldMk cId="1398439132" sldId="316"/>
            <ac:spMk id="9" creationId="{CCC7CB93-21B7-5BDC-6C6F-55432C8C1FF3}"/>
          </ac:spMkLst>
        </pc:spChg>
        <pc:spChg chg="add mod">
          <ac:chgData name="Anxhela Shaba" userId="43e4aea8178e899b" providerId="LiveId" clId="{AAAF35C7-F0A2-48D4-9D54-9B35C78EB86E}" dt="2024-02-06T01:52:35.767" v="268"/>
          <ac:spMkLst>
            <pc:docMk/>
            <pc:sldMk cId="1398439132" sldId="316"/>
            <ac:spMk id="10" creationId="{79BC1BA6-4331-9AA9-8E87-E9D7A7871334}"/>
          </ac:spMkLst>
        </pc:spChg>
        <pc:spChg chg="add del mod">
          <ac:chgData name="Anxhela Shaba" userId="43e4aea8178e899b" providerId="LiveId" clId="{AAAF35C7-F0A2-48D4-9D54-9B35C78EB86E}" dt="2024-02-06T01:52:42.116" v="271" actId="478"/>
          <ac:spMkLst>
            <pc:docMk/>
            <pc:sldMk cId="1398439132" sldId="316"/>
            <ac:spMk id="11" creationId="{3C340244-5891-F024-82CA-AE681405F884}"/>
          </ac:spMkLst>
        </pc:spChg>
        <pc:picChg chg="add mod">
          <ac:chgData name="Anxhela Shaba" userId="43e4aea8178e899b" providerId="LiveId" clId="{AAAF35C7-F0A2-48D4-9D54-9B35C78EB86E}" dt="2024-02-06T01:52:44.393" v="272" actId="14100"/>
          <ac:picMkLst>
            <pc:docMk/>
            <pc:sldMk cId="1398439132" sldId="316"/>
            <ac:picMk id="6" creationId="{CA9505E5-00F0-2228-3A3A-51EB9C4E51AE}"/>
          </ac:picMkLst>
        </pc:picChg>
        <pc:picChg chg="add del mod">
          <ac:chgData name="Anxhela Shaba" userId="43e4aea8178e899b" providerId="LiveId" clId="{AAAF35C7-F0A2-48D4-9D54-9B35C78EB86E}" dt="2024-02-06T01:52:38.658" v="269" actId="478"/>
          <ac:picMkLst>
            <pc:docMk/>
            <pc:sldMk cId="1398439132" sldId="316"/>
            <ac:picMk id="7" creationId="{6DC0AFCE-138E-591B-C757-6B26BF81F1F6}"/>
          </ac:picMkLst>
        </pc:picChg>
      </pc:sldChg>
      <pc:sldChg chg="addSp delSp modSp mod">
        <pc:chgData name="Anxhela Shaba" userId="43e4aea8178e899b" providerId="LiveId" clId="{AAAF35C7-F0A2-48D4-9D54-9B35C78EB86E}" dt="2024-02-06T01:53:05.388" v="277" actId="478"/>
        <pc:sldMkLst>
          <pc:docMk/>
          <pc:sldMk cId="3975168428" sldId="317"/>
        </pc:sldMkLst>
        <pc:spChg chg="del">
          <ac:chgData name="Anxhela Shaba" userId="43e4aea8178e899b" providerId="LiveId" clId="{AAAF35C7-F0A2-48D4-9D54-9B35C78EB86E}" dt="2024-02-06T01:52:57.058" v="273" actId="478"/>
          <ac:spMkLst>
            <pc:docMk/>
            <pc:sldMk cId="3975168428" sldId="317"/>
            <ac:spMk id="5" creationId="{1B07C49E-AFFC-EC46-8930-E4D428F5F943}"/>
          </ac:spMkLst>
        </pc:spChg>
        <pc:spChg chg="add del mod">
          <ac:chgData name="Anxhela Shaba" userId="43e4aea8178e899b" providerId="LiveId" clId="{AAAF35C7-F0A2-48D4-9D54-9B35C78EB86E}" dt="2024-02-06T01:53:02.077" v="276" actId="478"/>
          <ac:spMkLst>
            <pc:docMk/>
            <pc:sldMk cId="3975168428" sldId="317"/>
            <ac:spMk id="6" creationId="{2E80D476-D021-7D9D-4D44-495BB30B7799}"/>
          </ac:spMkLst>
        </pc:spChg>
        <pc:spChg chg="add mod">
          <ac:chgData name="Anxhela Shaba" userId="43e4aea8178e899b" providerId="LiveId" clId="{AAAF35C7-F0A2-48D4-9D54-9B35C78EB86E}" dt="2024-02-06T01:52:57.475" v="274"/>
          <ac:spMkLst>
            <pc:docMk/>
            <pc:sldMk cId="3975168428" sldId="317"/>
            <ac:spMk id="7" creationId="{F3F0CB71-3279-5D80-ED23-726F20703A2F}"/>
          </ac:spMkLst>
        </pc:spChg>
        <pc:spChg chg="add mod">
          <ac:chgData name="Anxhela Shaba" userId="43e4aea8178e899b" providerId="LiveId" clId="{AAAF35C7-F0A2-48D4-9D54-9B35C78EB86E}" dt="2024-02-06T01:52:57.475" v="274"/>
          <ac:spMkLst>
            <pc:docMk/>
            <pc:sldMk cId="3975168428" sldId="317"/>
            <ac:spMk id="8" creationId="{B3EE5343-65D7-C145-0747-CC7CB6E48CFA}"/>
          </ac:spMkLst>
        </pc:spChg>
        <pc:spChg chg="add del mod">
          <ac:chgData name="Anxhela Shaba" userId="43e4aea8178e899b" providerId="LiveId" clId="{AAAF35C7-F0A2-48D4-9D54-9B35C78EB86E}" dt="2024-02-06T01:53:05.388" v="277" actId="478"/>
          <ac:spMkLst>
            <pc:docMk/>
            <pc:sldMk cId="3975168428" sldId="317"/>
            <ac:spMk id="10" creationId="{041F3302-FB7C-E4E5-F900-31A6D6E7DC53}"/>
          </ac:spMkLst>
        </pc:spChg>
        <pc:picChg chg="add del mod">
          <ac:chgData name="Anxhela Shaba" userId="43e4aea8178e899b" providerId="LiveId" clId="{AAAF35C7-F0A2-48D4-9D54-9B35C78EB86E}" dt="2024-02-06T01:53:00.642" v="275" actId="478"/>
          <ac:picMkLst>
            <pc:docMk/>
            <pc:sldMk cId="3975168428" sldId="317"/>
            <ac:picMk id="2" creationId="{37373CA0-E290-F943-B79C-40C9AEE8E2ED}"/>
          </ac:picMkLst>
        </pc:picChg>
        <pc:picChg chg="add mod">
          <ac:chgData name="Anxhela Shaba" userId="43e4aea8178e899b" providerId="LiveId" clId="{AAAF35C7-F0A2-48D4-9D54-9B35C78EB86E}" dt="2024-02-06T01:52:57.475" v="274"/>
          <ac:picMkLst>
            <pc:docMk/>
            <pc:sldMk cId="3975168428" sldId="317"/>
            <ac:picMk id="9" creationId="{72074460-26CE-1D00-AB43-E9E65304E68D}"/>
          </ac:picMkLst>
        </pc:picChg>
      </pc:sldChg>
      <pc:sldChg chg="addSp delSp modSp mod ord">
        <pc:chgData name="Anxhela Shaba" userId="43e4aea8178e899b" providerId="LiveId" clId="{AAAF35C7-F0A2-48D4-9D54-9B35C78EB86E}" dt="2024-02-06T01:54:57.959" v="292" actId="478"/>
        <pc:sldMkLst>
          <pc:docMk/>
          <pc:sldMk cId="239597884" sldId="318"/>
        </pc:sldMkLst>
        <pc:spChg chg="add del mod">
          <ac:chgData name="Anxhela Shaba" userId="43e4aea8178e899b" providerId="LiveId" clId="{AAAF35C7-F0A2-48D4-9D54-9B35C78EB86E}" dt="2024-02-06T01:54:28.082" v="285" actId="478"/>
          <ac:spMkLst>
            <pc:docMk/>
            <pc:sldMk cId="239597884" sldId="318"/>
            <ac:spMk id="2" creationId="{211B0A9E-1B3B-1F22-B0A2-C05C8343F04C}"/>
          </ac:spMkLst>
        </pc:spChg>
        <pc:spChg chg="add del">
          <ac:chgData name="Anxhela Shaba" userId="43e4aea8178e899b" providerId="LiveId" clId="{AAAF35C7-F0A2-48D4-9D54-9B35C78EB86E}" dt="2024-02-06T01:54:08.125" v="280" actId="478"/>
          <ac:spMkLst>
            <pc:docMk/>
            <pc:sldMk cId="239597884" sldId="318"/>
            <ac:spMk id="5" creationId="{85D9F803-CDBC-C74C-AF1B-2B5937D1C241}"/>
          </ac:spMkLst>
        </pc:spChg>
        <pc:spChg chg="add del mod">
          <ac:chgData name="Anxhela Shaba" userId="43e4aea8178e899b" providerId="LiveId" clId="{AAAF35C7-F0A2-48D4-9D54-9B35C78EB86E}" dt="2024-02-06T01:54:45.579" v="289" actId="207"/>
          <ac:spMkLst>
            <pc:docMk/>
            <pc:sldMk cId="239597884" sldId="318"/>
            <ac:spMk id="6" creationId="{4F447F39-1F85-564D-F26A-D40D2CE23536}"/>
          </ac:spMkLst>
        </pc:spChg>
        <pc:spChg chg="del">
          <ac:chgData name="Anxhela Shaba" userId="43e4aea8178e899b" providerId="LiveId" clId="{AAAF35C7-F0A2-48D4-9D54-9B35C78EB86E}" dt="2024-02-06T01:54:30.673" v="286" actId="478"/>
          <ac:spMkLst>
            <pc:docMk/>
            <pc:sldMk cId="239597884" sldId="318"/>
            <ac:spMk id="8" creationId="{2E0ECA32-E146-40DA-85CD-9677244BC3EC}"/>
          </ac:spMkLst>
        </pc:spChg>
        <pc:spChg chg="add del mod">
          <ac:chgData name="Anxhela Shaba" userId="43e4aea8178e899b" providerId="LiveId" clId="{AAAF35C7-F0A2-48D4-9D54-9B35C78EB86E}" dt="2024-02-06T01:54:20.964" v="283" actId="478"/>
          <ac:spMkLst>
            <pc:docMk/>
            <pc:sldMk cId="239597884" sldId="318"/>
            <ac:spMk id="9" creationId="{F97D990D-75B1-6447-4E14-4D9293D0554B}"/>
          </ac:spMkLst>
        </pc:spChg>
        <pc:spChg chg="add del mod">
          <ac:chgData name="Anxhela Shaba" userId="43e4aea8178e899b" providerId="LiveId" clId="{AAAF35C7-F0A2-48D4-9D54-9B35C78EB86E}" dt="2024-02-06T01:54:57.959" v="292" actId="478"/>
          <ac:spMkLst>
            <pc:docMk/>
            <pc:sldMk cId="239597884" sldId="318"/>
            <ac:spMk id="10" creationId="{851B39FA-3434-4432-175A-2F1809DD5921}"/>
          </ac:spMkLst>
        </pc:spChg>
        <pc:picChg chg="add del mod">
          <ac:chgData name="Anxhela Shaba" userId="43e4aea8178e899b" providerId="LiveId" clId="{AAAF35C7-F0A2-48D4-9D54-9B35C78EB86E}" dt="2024-02-06T01:54:23.667" v="284" actId="478"/>
          <ac:picMkLst>
            <pc:docMk/>
            <pc:sldMk cId="239597884" sldId="318"/>
            <ac:picMk id="4" creationId="{CF7947D7-98BB-0887-2DF3-8314DAA3ECCA}"/>
          </ac:picMkLst>
        </pc:picChg>
        <pc:picChg chg="add del mod">
          <ac:chgData name="Anxhela Shaba" userId="43e4aea8178e899b" providerId="LiveId" clId="{AAAF35C7-F0A2-48D4-9D54-9B35C78EB86E}" dt="2024-02-06T01:54:20.964" v="283" actId="478"/>
          <ac:picMkLst>
            <pc:docMk/>
            <pc:sldMk cId="239597884" sldId="318"/>
            <ac:picMk id="7" creationId="{FD1DD1BC-3B73-CBE2-EC53-20B712161CC8}"/>
          </ac:picMkLst>
        </pc:picChg>
      </pc:sldChg>
      <pc:sldChg chg="addSp delSp modSp mod">
        <pc:chgData name="Anxhela Shaba" userId="43e4aea8178e899b" providerId="LiveId" clId="{AAAF35C7-F0A2-48D4-9D54-9B35C78EB86E}" dt="2024-02-06T01:56:58.507" v="318" actId="478"/>
        <pc:sldMkLst>
          <pc:docMk/>
          <pc:sldMk cId="232499080" sldId="319"/>
        </pc:sldMkLst>
        <pc:spChg chg="add del mod">
          <ac:chgData name="Anxhela Shaba" userId="43e4aea8178e899b" providerId="LiveId" clId="{AAAF35C7-F0A2-48D4-9D54-9B35C78EB86E}" dt="2024-02-06T01:56:54.973" v="317" actId="122"/>
          <ac:spMkLst>
            <pc:docMk/>
            <pc:sldMk cId="232499080" sldId="319"/>
            <ac:spMk id="4" creationId="{2096E7AD-20AB-FC7B-C9C6-BE7F4714EC23}"/>
          </ac:spMkLst>
        </pc:spChg>
        <pc:spChg chg="del">
          <ac:chgData name="Anxhela Shaba" userId="43e4aea8178e899b" providerId="LiveId" clId="{AAAF35C7-F0A2-48D4-9D54-9B35C78EB86E}" dt="2024-02-06T01:56:07.294" v="303" actId="478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7" creationId="{FF76F348-567E-B82C-043D-F8D8E9F9D2C0}"/>
          </ac:spMkLst>
        </pc:spChg>
        <pc:spChg chg="del">
          <ac:chgData name="Anxhela Shaba" userId="43e4aea8178e899b" providerId="LiveId" clId="{AAAF35C7-F0A2-48D4-9D54-9B35C78EB86E}" dt="2024-02-06T01:56:27.757" v="309" actId="478"/>
          <ac:spMkLst>
            <pc:docMk/>
            <pc:sldMk cId="232499080" sldId="319"/>
            <ac:spMk id="8" creationId="{34C97452-C78A-4701-B8AB-ABFE63D5BEDE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10" creationId="{75F5AC99-933F-10AA-C19F-C8923F579F95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12" creationId="{23AC003E-2E90-BD2A-DC77-8E801D35B5E7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14" creationId="{B57E7EBD-30CB-9853-85D9-BBE77335788F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16" creationId="{C6D26624-AFE4-5F4B-F1B6-F76E7CC83487}"/>
          </ac:spMkLst>
        </pc:spChg>
        <pc:spChg chg="add del mod">
          <ac:chgData name="Anxhela Shaba" userId="43e4aea8178e899b" providerId="LiveId" clId="{AAAF35C7-F0A2-48D4-9D54-9B35C78EB86E}" dt="2024-02-06T01:56:58.507" v="318" actId="478"/>
          <ac:spMkLst>
            <pc:docMk/>
            <pc:sldMk cId="232499080" sldId="319"/>
            <ac:spMk id="17" creationId="{EA3C583B-E87B-25E9-2C2B-863707CA4508}"/>
          </ac:spMkLst>
        </pc:spChg>
        <pc:spChg chg="add mod">
          <ac:chgData name="Anxhela Shaba" userId="43e4aea8178e899b" providerId="LiveId" clId="{AAAF35C7-F0A2-48D4-9D54-9B35C78EB86E}" dt="2024-02-06T01:56:08.830" v="304"/>
          <ac:spMkLst>
            <pc:docMk/>
            <pc:sldMk cId="232499080" sldId="319"/>
            <ac:spMk id="18" creationId="{85D963AF-94DC-2281-725F-2CAEEDC60CDE}"/>
          </ac:spMkLst>
        </pc:spChg>
        <pc:picChg chg="add del mod">
          <ac:chgData name="Anxhela Shaba" userId="43e4aea8178e899b" providerId="LiveId" clId="{AAAF35C7-F0A2-48D4-9D54-9B35C78EB86E}" dt="2024-02-06T01:56:12.360" v="305" actId="478"/>
          <ac:picMkLst>
            <pc:docMk/>
            <pc:sldMk cId="232499080" sldId="319"/>
            <ac:picMk id="2" creationId="{24C2E3CA-4D3D-DDE9-12CF-2EBB1F78B68F}"/>
          </ac:picMkLst>
        </pc:picChg>
        <pc:picChg chg="add mod">
          <ac:chgData name="Anxhela Shaba" userId="43e4aea8178e899b" providerId="LiveId" clId="{AAAF35C7-F0A2-48D4-9D54-9B35C78EB86E}" dt="2024-02-06T01:56:08.830" v="304"/>
          <ac:picMkLst>
            <pc:docMk/>
            <pc:sldMk cId="232499080" sldId="319"/>
            <ac:picMk id="6" creationId="{FB78CACE-E68B-8FD8-115B-4EF38E492848}"/>
          </ac:picMkLst>
        </pc:picChg>
        <pc:picChg chg="add mod">
          <ac:chgData name="Anxhela Shaba" userId="43e4aea8178e899b" providerId="LiveId" clId="{AAAF35C7-F0A2-48D4-9D54-9B35C78EB86E}" dt="2024-02-06T01:56:08.830" v="304"/>
          <ac:picMkLst>
            <pc:docMk/>
            <pc:sldMk cId="232499080" sldId="319"/>
            <ac:picMk id="9" creationId="{93CB4564-C1A5-F37E-27A7-2DF763FD1209}"/>
          </ac:picMkLst>
        </pc:picChg>
        <pc:picChg chg="add mod">
          <ac:chgData name="Anxhela Shaba" userId="43e4aea8178e899b" providerId="LiveId" clId="{AAAF35C7-F0A2-48D4-9D54-9B35C78EB86E}" dt="2024-02-06T01:56:08.830" v="304"/>
          <ac:picMkLst>
            <pc:docMk/>
            <pc:sldMk cId="232499080" sldId="319"/>
            <ac:picMk id="11" creationId="{8BE380CA-24AB-B195-8CAA-D231C5522245}"/>
          </ac:picMkLst>
        </pc:picChg>
        <pc:picChg chg="add mod">
          <ac:chgData name="Anxhela Shaba" userId="43e4aea8178e899b" providerId="LiveId" clId="{AAAF35C7-F0A2-48D4-9D54-9B35C78EB86E}" dt="2024-02-06T01:56:08.830" v="304"/>
          <ac:picMkLst>
            <pc:docMk/>
            <pc:sldMk cId="232499080" sldId="319"/>
            <ac:picMk id="13" creationId="{ACB3BA88-435E-D977-6998-9A2D27412D86}"/>
          </ac:picMkLst>
        </pc:picChg>
        <pc:picChg chg="add mod">
          <ac:chgData name="Anxhela Shaba" userId="43e4aea8178e899b" providerId="LiveId" clId="{AAAF35C7-F0A2-48D4-9D54-9B35C78EB86E}" dt="2024-02-06T01:56:08.830" v="304"/>
          <ac:picMkLst>
            <pc:docMk/>
            <pc:sldMk cId="232499080" sldId="319"/>
            <ac:picMk id="15" creationId="{AC8DEAB6-BD24-E2B5-6BA4-F8B2E6D35535}"/>
          </ac:picMkLst>
        </pc:picChg>
      </pc:sldChg>
      <pc:sldChg chg="addSp delSp modSp mod">
        <pc:chgData name="Anxhela Shaba" userId="43e4aea8178e899b" providerId="LiveId" clId="{AAAF35C7-F0A2-48D4-9D54-9B35C78EB86E}" dt="2024-02-06T02:00:14.028" v="363" actId="478"/>
        <pc:sldMkLst>
          <pc:docMk/>
          <pc:sldMk cId="3645034231" sldId="320"/>
        </pc:sldMkLst>
        <pc:spChg chg="add del mod">
          <ac:chgData name="Anxhela Shaba" userId="43e4aea8178e899b" providerId="LiveId" clId="{AAAF35C7-F0A2-48D4-9D54-9B35C78EB86E}" dt="2024-02-06T02:00:11.541" v="362" actId="478"/>
          <ac:spMkLst>
            <pc:docMk/>
            <pc:sldMk cId="3645034231" sldId="320"/>
            <ac:spMk id="2" creationId="{C8BC931A-1726-75FC-086F-F40B6BAEE6C2}"/>
          </ac:spMkLst>
        </pc:spChg>
        <pc:spChg chg="del">
          <ac:chgData name="Anxhela Shaba" userId="43e4aea8178e899b" providerId="LiveId" clId="{AAAF35C7-F0A2-48D4-9D54-9B35C78EB86E}" dt="2024-02-06T02:00:00.088" v="360" actId="478"/>
          <ac:spMkLst>
            <pc:docMk/>
            <pc:sldMk cId="3645034231" sldId="320"/>
            <ac:spMk id="5" creationId="{1B07C49E-AFFC-EC46-8930-E4D428F5F943}"/>
          </ac:spMkLst>
        </pc:spChg>
        <pc:spChg chg="add mod">
          <ac:chgData name="Anxhela Shaba" userId="43e4aea8178e899b" providerId="LiveId" clId="{AAAF35C7-F0A2-48D4-9D54-9B35C78EB86E}" dt="2024-02-06T02:00:08.194" v="361"/>
          <ac:spMkLst>
            <pc:docMk/>
            <pc:sldMk cId="3645034231" sldId="320"/>
            <ac:spMk id="6" creationId="{4E17CF9B-8CAF-A1E6-8E72-97A4FDC5DD73}"/>
          </ac:spMkLst>
        </pc:spChg>
        <pc:spChg chg="add del mod">
          <ac:chgData name="Anxhela Shaba" userId="43e4aea8178e899b" providerId="LiveId" clId="{AAAF35C7-F0A2-48D4-9D54-9B35C78EB86E}" dt="2024-02-06T02:00:14.028" v="363" actId="478"/>
          <ac:spMkLst>
            <pc:docMk/>
            <pc:sldMk cId="3645034231" sldId="320"/>
            <ac:spMk id="8" creationId="{DF466AF7-C3F8-CB5B-8E34-8C4C88B17D06}"/>
          </ac:spMkLst>
        </pc:spChg>
        <pc:picChg chg="add mod">
          <ac:chgData name="Anxhela Shaba" userId="43e4aea8178e899b" providerId="LiveId" clId="{AAAF35C7-F0A2-48D4-9D54-9B35C78EB86E}" dt="2024-02-06T02:00:08.194" v="361"/>
          <ac:picMkLst>
            <pc:docMk/>
            <pc:sldMk cId="3645034231" sldId="320"/>
            <ac:picMk id="3" creationId="{B3616B1A-A285-3AF1-B8A4-EA8D539B5035}"/>
          </ac:picMkLst>
        </pc:picChg>
        <pc:picChg chg="add mod">
          <ac:chgData name="Anxhela Shaba" userId="43e4aea8178e899b" providerId="LiveId" clId="{AAAF35C7-F0A2-48D4-9D54-9B35C78EB86E}" dt="2024-02-06T02:00:08.194" v="361"/>
          <ac:picMkLst>
            <pc:docMk/>
            <pc:sldMk cId="3645034231" sldId="320"/>
            <ac:picMk id="7" creationId="{19E77E8B-E0B9-AC53-2F12-571D6E7123DE}"/>
          </ac:picMkLst>
        </pc:picChg>
      </pc:sldChg>
      <pc:sldChg chg="addSp delSp modSp mod">
        <pc:chgData name="Anxhela Shaba" userId="43e4aea8178e899b" providerId="LiveId" clId="{AAAF35C7-F0A2-48D4-9D54-9B35C78EB86E}" dt="2024-02-06T01:57:50.050" v="331" actId="478"/>
        <pc:sldMkLst>
          <pc:docMk/>
          <pc:sldMk cId="700132931" sldId="322"/>
        </pc:sldMkLst>
        <pc:spChg chg="add del mod">
          <ac:chgData name="Anxhela Shaba" userId="43e4aea8178e899b" providerId="LiveId" clId="{AAAF35C7-F0A2-48D4-9D54-9B35C78EB86E}" dt="2024-02-06T01:57:35.277" v="325" actId="478"/>
          <ac:spMkLst>
            <pc:docMk/>
            <pc:sldMk cId="700132931" sldId="322"/>
            <ac:spMk id="2" creationId="{99A36467-0AA2-57FC-ADAA-5207BD5EF88F}"/>
          </ac:spMkLst>
        </pc:spChg>
        <pc:spChg chg="del">
          <ac:chgData name="Anxhela Shaba" userId="43e4aea8178e899b" providerId="LiveId" clId="{AAAF35C7-F0A2-48D4-9D54-9B35C78EB86E}" dt="2024-02-06T01:57:18.949" v="319" actId="478"/>
          <ac:spMkLst>
            <pc:docMk/>
            <pc:sldMk cId="700132931" sldId="322"/>
            <ac:spMk id="5" creationId="{85D9F803-CDBC-C74C-AF1B-2B5937D1C241}"/>
          </ac:spMkLst>
        </pc:spChg>
        <pc:spChg chg="add del mod">
          <ac:chgData name="Anxhela Shaba" userId="43e4aea8178e899b" providerId="LiveId" clId="{AAAF35C7-F0A2-48D4-9D54-9B35C78EB86E}" dt="2024-02-06T01:57:46.305" v="330" actId="404"/>
          <ac:spMkLst>
            <pc:docMk/>
            <pc:sldMk cId="700132931" sldId="322"/>
            <ac:spMk id="6" creationId="{51412DB7-CCB4-1B77-41FE-B7CF22ABC45A}"/>
          </ac:spMkLst>
        </pc:spChg>
        <pc:spChg chg="del">
          <ac:chgData name="Anxhela Shaba" userId="43e4aea8178e899b" providerId="LiveId" clId="{AAAF35C7-F0A2-48D4-9D54-9B35C78EB86E}" dt="2024-02-06T01:57:37.306" v="326" actId="478"/>
          <ac:spMkLst>
            <pc:docMk/>
            <pc:sldMk cId="700132931" sldId="322"/>
            <ac:spMk id="8" creationId="{9456A072-47A6-4424-9ABE-F398119040DD}"/>
          </ac:spMkLst>
        </pc:spChg>
        <pc:spChg chg="add mod">
          <ac:chgData name="Anxhela Shaba" userId="43e4aea8178e899b" providerId="LiveId" clId="{AAAF35C7-F0A2-48D4-9D54-9B35C78EB86E}" dt="2024-02-06T01:57:20.236" v="320"/>
          <ac:spMkLst>
            <pc:docMk/>
            <pc:sldMk cId="700132931" sldId="322"/>
            <ac:spMk id="9" creationId="{9D1AA42D-35A5-D349-5227-036C8DA6C396}"/>
          </ac:spMkLst>
        </pc:spChg>
        <pc:spChg chg="add del mod">
          <ac:chgData name="Anxhela Shaba" userId="43e4aea8178e899b" providerId="LiveId" clId="{AAAF35C7-F0A2-48D4-9D54-9B35C78EB86E}" dt="2024-02-06T01:57:50.050" v="331" actId="478"/>
          <ac:spMkLst>
            <pc:docMk/>
            <pc:sldMk cId="700132931" sldId="322"/>
            <ac:spMk id="10" creationId="{8E07BB17-6FFC-46BC-FF9F-A7C6C8FBEAFF}"/>
          </ac:spMkLst>
        </pc:spChg>
        <pc:picChg chg="add del mod">
          <ac:chgData name="Anxhela Shaba" userId="43e4aea8178e899b" providerId="LiveId" clId="{AAAF35C7-F0A2-48D4-9D54-9B35C78EB86E}" dt="2024-02-06T01:57:23.796" v="321" actId="478"/>
          <ac:picMkLst>
            <pc:docMk/>
            <pc:sldMk cId="700132931" sldId="322"/>
            <ac:picMk id="4" creationId="{EE4A5251-091F-3134-BB97-209443895D9E}"/>
          </ac:picMkLst>
        </pc:picChg>
        <pc:picChg chg="add mod">
          <ac:chgData name="Anxhela Shaba" userId="43e4aea8178e899b" providerId="LiveId" clId="{AAAF35C7-F0A2-48D4-9D54-9B35C78EB86E}" dt="2024-02-06T01:57:20.236" v="320"/>
          <ac:picMkLst>
            <pc:docMk/>
            <pc:sldMk cId="700132931" sldId="322"/>
            <ac:picMk id="7" creationId="{1AC0FE05-D4E1-A5B7-8C60-3E564CC4FBBB}"/>
          </ac:picMkLst>
        </pc:picChg>
      </pc:sldChg>
      <pc:sldChg chg="addSp delSp modSp mod">
        <pc:chgData name="Anxhela Shaba" userId="43e4aea8178e899b" providerId="LiveId" clId="{AAAF35C7-F0A2-48D4-9D54-9B35C78EB86E}" dt="2024-02-06T01:58:20.743" v="341" actId="478"/>
        <pc:sldMkLst>
          <pc:docMk/>
          <pc:sldMk cId="1866160706" sldId="323"/>
        </pc:sldMkLst>
        <pc:spChg chg="del">
          <ac:chgData name="Anxhela Shaba" userId="43e4aea8178e899b" providerId="LiveId" clId="{AAAF35C7-F0A2-48D4-9D54-9B35C78EB86E}" dt="2024-02-06T01:58:01.798" v="332" actId="478"/>
          <ac:spMkLst>
            <pc:docMk/>
            <pc:sldMk cId="1866160706" sldId="323"/>
            <ac:spMk id="5" creationId="{85D9F803-CDBC-C74C-AF1B-2B5937D1C241}"/>
          </ac:spMkLst>
        </pc:spChg>
        <pc:spChg chg="add mod">
          <ac:chgData name="Anxhela Shaba" userId="43e4aea8178e899b" providerId="LiveId" clId="{AAAF35C7-F0A2-48D4-9D54-9B35C78EB86E}" dt="2024-02-06T01:58:18.155" v="340" actId="113"/>
          <ac:spMkLst>
            <pc:docMk/>
            <pc:sldMk cId="1866160706" sldId="323"/>
            <ac:spMk id="6" creationId="{481800E7-536B-8C9F-77ED-DD3B4BED640C}"/>
          </ac:spMkLst>
        </pc:spChg>
        <pc:spChg chg="add del mod">
          <ac:chgData name="Anxhela Shaba" userId="43e4aea8178e899b" providerId="LiveId" clId="{AAAF35C7-F0A2-48D4-9D54-9B35C78EB86E}" dt="2024-02-06T01:58:20.743" v="341" actId="478"/>
          <ac:spMkLst>
            <pc:docMk/>
            <pc:sldMk cId="1866160706" sldId="323"/>
            <ac:spMk id="7" creationId="{AEDF2701-A1F9-9847-1389-9E0FA7038C41}"/>
          </ac:spMkLst>
        </pc:spChg>
        <pc:spChg chg="del">
          <ac:chgData name="Anxhela Shaba" userId="43e4aea8178e899b" providerId="LiveId" clId="{AAAF35C7-F0A2-48D4-9D54-9B35C78EB86E}" dt="2024-02-06T01:58:04.385" v="333" actId="478"/>
          <ac:spMkLst>
            <pc:docMk/>
            <pc:sldMk cId="1866160706" sldId="323"/>
            <ac:spMk id="8" creationId="{4EF94599-779E-457E-B57B-6063EBF7A840}"/>
          </ac:spMkLst>
        </pc:spChg>
        <pc:spChg chg="add mod">
          <ac:chgData name="Anxhela Shaba" userId="43e4aea8178e899b" providerId="LiveId" clId="{AAAF35C7-F0A2-48D4-9D54-9B35C78EB86E}" dt="2024-02-06T01:58:06.012" v="334"/>
          <ac:spMkLst>
            <pc:docMk/>
            <pc:sldMk cId="1866160706" sldId="323"/>
            <ac:spMk id="9" creationId="{C9BD1C5A-55BB-1922-6B64-80880BEB994A}"/>
          </ac:spMkLst>
        </pc:spChg>
        <pc:picChg chg="add mod">
          <ac:chgData name="Anxhela Shaba" userId="43e4aea8178e899b" providerId="LiveId" clId="{AAAF35C7-F0A2-48D4-9D54-9B35C78EB86E}" dt="2024-02-06T01:58:06.012" v="334"/>
          <ac:picMkLst>
            <pc:docMk/>
            <pc:sldMk cId="1866160706" sldId="323"/>
            <ac:picMk id="2" creationId="{2188CB03-CBC4-1CBC-B71D-04126BF2CD1E}"/>
          </ac:picMkLst>
        </pc:picChg>
        <pc:picChg chg="add del mod">
          <ac:chgData name="Anxhela Shaba" userId="43e4aea8178e899b" providerId="LiveId" clId="{AAAF35C7-F0A2-48D4-9D54-9B35C78EB86E}" dt="2024-02-06T01:58:09.444" v="335" actId="478"/>
          <ac:picMkLst>
            <pc:docMk/>
            <pc:sldMk cId="1866160706" sldId="323"/>
            <ac:picMk id="4" creationId="{1C9DAF6F-A94E-927A-788F-C8736891E806}"/>
          </ac:picMkLst>
        </pc:picChg>
      </pc:sldChg>
      <pc:sldChg chg="addSp delSp modSp mod">
        <pc:chgData name="Anxhela Shaba" userId="43e4aea8178e899b" providerId="LiveId" clId="{AAAF35C7-F0A2-48D4-9D54-9B35C78EB86E}" dt="2024-02-06T01:59:06.608" v="354" actId="478"/>
        <pc:sldMkLst>
          <pc:docMk/>
          <pc:sldMk cId="252359608" sldId="324"/>
        </pc:sldMkLst>
        <pc:spChg chg="add del mod">
          <ac:chgData name="Anxhela Shaba" userId="43e4aea8178e899b" providerId="LiveId" clId="{AAAF35C7-F0A2-48D4-9D54-9B35C78EB86E}" dt="2024-02-06T01:58:49.021" v="347" actId="478"/>
          <ac:spMkLst>
            <pc:docMk/>
            <pc:sldMk cId="252359608" sldId="324"/>
            <ac:spMk id="2" creationId="{69D5687E-1AD4-CC08-5961-90378084FFD0}"/>
          </ac:spMkLst>
        </pc:spChg>
        <pc:spChg chg="del">
          <ac:chgData name="Anxhela Shaba" userId="43e4aea8178e899b" providerId="LiveId" clId="{AAAF35C7-F0A2-48D4-9D54-9B35C78EB86E}" dt="2024-02-06T01:58:30.807" v="342" actId="478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Anxhela Shaba" userId="43e4aea8178e899b" providerId="LiveId" clId="{AAAF35C7-F0A2-48D4-9D54-9B35C78EB86E}" dt="2024-02-06T01:59:02.303" v="353" actId="113"/>
          <ac:spMkLst>
            <pc:docMk/>
            <pc:sldMk cId="252359608" sldId="324"/>
            <ac:spMk id="6" creationId="{1CE79B22-20E6-2348-CBBF-A439E4FAC4F7}"/>
          </ac:spMkLst>
        </pc:spChg>
        <pc:spChg chg="add mod">
          <ac:chgData name="Anxhela Shaba" userId="43e4aea8178e899b" providerId="LiveId" clId="{AAAF35C7-F0A2-48D4-9D54-9B35C78EB86E}" dt="2024-02-06T01:58:37.424" v="344"/>
          <ac:spMkLst>
            <pc:docMk/>
            <pc:sldMk cId="252359608" sldId="324"/>
            <ac:spMk id="7" creationId="{4DFF0532-9D73-1792-7D5A-265BAF79F1B7}"/>
          </ac:spMkLst>
        </pc:spChg>
        <pc:spChg chg="add mod">
          <ac:chgData name="Anxhela Shaba" userId="43e4aea8178e899b" providerId="LiveId" clId="{AAAF35C7-F0A2-48D4-9D54-9B35C78EB86E}" dt="2024-02-06T01:58:37.424" v="344"/>
          <ac:spMkLst>
            <pc:docMk/>
            <pc:sldMk cId="252359608" sldId="324"/>
            <ac:spMk id="10" creationId="{EA33E598-4520-BDE5-0CD2-39FFA5FAE634}"/>
          </ac:spMkLst>
        </pc:spChg>
        <pc:spChg chg="add del mod">
          <ac:chgData name="Anxhela Shaba" userId="43e4aea8178e899b" providerId="LiveId" clId="{AAAF35C7-F0A2-48D4-9D54-9B35C78EB86E}" dt="2024-02-06T01:59:06.608" v="354" actId="478"/>
          <ac:spMkLst>
            <pc:docMk/>
            <pc:sldMk cId="252359608" sldId="324"/>
            <ac:spMk id="11" creationId="{82C4F5F9-265C-C801-A622-0B43FFC688A1}"/>
          </ac:spMkLst>
        </pc:spChg>
        <pc:spChg chg="del">
          <ac:chgData name="Anxhela Shaba" userId="43e4aea8178e899b" providerId="LiveId" clId="{AAAF35C7-F0A2-48D4-9D54-9B35C78EB86E}" dt="2024-02-06T01:58:32.802" v="343" actId="478"/>
          <ac:spMkLst>
            <pc:docMk/>
            <pc:sldMk cId="252359608" sldId="324"/>
            <ac:spMk id="12" creationId="{4D271BF5-BAA1-4CEB-A575-76A097FABBBA}"/>
          </ac:spMkLst>
        </pc:spChg>
        <pc:spChg chg="add mod">
          <ac:chgData name="Anxhela Shaba" userId="43e4aea8178e899b" providerId="LiveId" clId="{AAAF35C7-F0A2-48D4-9D54-9B35C78EB86E}" dt="2024-02-06T01:58:37.424" v="344"/>
          <ac:spMkLst>
            <pc:docMk/>
            <pc:sldMk cId="252359608" sldId="324"/>
            <ac:spMk id="13" creationId="{F1B43D45-B641-C39C-565A-F69F5509FFF3}"/>
          </ac:spMkLst>
        </pc:spChg>
        <pc:picChg chg="add del mod">
          <ac:chgData name="Anxhela Shaba" userId="43e4aea8178e899b" providerId="LiveId" clId="{AAAF35C7-F0A2-48D4-9D54-9B35C78EB86E}" dt="2024-02-06T01:58:41.165" v="345" actId="478"/>
          <ac:picMkLst>
            <pc:docMk/>
            <pc:sldMk cId="252359608" sldId="324"/>
            <ac:picMk id="4" creationId="{2F8FCD4F-BBF1-D36D-0277-029687ED4C0A}"/>
          </ac:picMkLst>
        </pc:picChg>
        <pc:picChg chg="add mod">
          <ac:chgData name="Anxhela Shaba" userId="43e4aea8178e899b" providerId="LiveId" clId="{AAAF35C7-F0A2-48D4-9D54-9B35C78EB86E}" dt="2024-02-06T01:58:37.424" v="344"/>
          <ac:picMkLst>
            <pc:docMk/>
            <pc:sldMk cId="252359608" sldId="324"/>
            <ac:picMk id="8" creationId="{1AB9BEA1-02C9-46CD-1C2F-BF30FD172170}"/>
          </ac:picMkLst>
        </pc:picChg>
        <pc:picChg chg="add mod">
          <ac:chgData name="Anxhela Shaba" userId="43e4aea8178e899b" providerId="LiveId" clId="{AAAF35C7-F0A2-48D4-9D54-9B35C78EB86E}" dt="2024-02-06T01:58:37.424" v="344"/>
          <ac:picMkLst>
            <pc:docMk/>
            <pc:sldMk cId="252359608" sldId="324"/>
            <ac:picMk id="9" creationId="{351C2678-3D64-7B8C-AF80-DA6E86A84468}"/>
          </ac:picMkLst>
        </pc:picChg>
      </pc:sldChg>
      <pc:sldChg chg="modSp add del">
        <pc:chgData name="Anxhela Shaba" userId="43e4aea8178e899b" providerId="LiveId" clId="{AAAF35C7-F0A2-48D4-9D54-9B35C78EB86E}" dt="2024-02-06T01:25:38.540" v="9"/>
        <pc:sldMkLst>
          <pc:docMk/>
          <pc:sldMk cId="0" sldId="334"/>
        </pc:sldMkLst>
        <pc:spChg chg="mod">
          <ac:chgData name="Anxhela Shaba" userId="43e4aea8178e899b" providerId="LiveId" clId="{AAAF35C7-F0A2-48D4-9D54-9B35C78EB86E}" dt="2024-02-06T01:25:25.433" v="4"/>
          <ac:spMkLst>
            <pc:docMk/>
            <pc:sldMk cId="0" sldId="334"/>
            <ac:spMk id="39" creationId="{00000000-0000-0000-0000-000000000000}"/>
          </ac:spMkLst>
        </pc:spChg>
      </pc:sldChg>
      <pc:sldChg chg="addSp delSp modSp new mod">
        <pc:chgData name="Anxhela Shaba" userId="43e4aea8178e899b" providerId="LiveId" clId="{AAAF35C7-F0A2-48D4-9D54-9B35C78EB86E}" dt="2024-02-06T02:03:19.119" v="393" actId="14100"/>
        <pc:sldMkLst>
          <pc:docMk/>
          <pc:sldMk cId="2747657985" sldId="334"/>
        </pc:sldMkLst>
        <pc:spChg chg="del">
          <ac:chgData name="Anxhela Shaba" userId="43e4aea8178e899b" providerId="LiveId" clId="{AAAF35C7-F0A2-48D4-9D54-9B35C78EB86E}" dt="2024-02-06T02:02:20.123" v="376" actId="478"/>
          <ac:spMkLst>
            <pc:docMk/>
            <pc:sldMk cId="2747657985" sldId="334"/>
            <ac:spMk id="2" creationId="{B343D354-4371-351E-EBB5-72B8C2451FDB}"/>
          </ac:spMkLst>
        </pc:spChg>
        <pc:spChg chg="del">
          <ac:chgData name="Anxhela Shaba" userId="43e4aea8178e899b" providerId="LiveId" clId="{AAAF35C7-F0A2-48D4-9D54-9B35C78EB86E}" dt="2024-02-06T02:02:10.648" v="373" actId="478"/>
          <ac:spMkLst>
            <pc:docMk/>
            <pc:sldMk cId="2747657985" sldId="334"/>
            <ac:spMk id="3" creationId="{ED9F5462-2F7C-621C-31F1-75002EFFAB30}"/>
          </ac:spMkLst>
        </pc:spChg>
        <pc:spChg chg="mod">
          <ac:chgData name="Anxhela Shaba" userId="43e4aea8178e899b" providerId="LiveId" clId="{AAAF35C7-F0A2-48D4-9D54-9B35C78EB86E}" dt="2024-02-06T02:02:11.764" v="374"/>
          <ac:spMkLst>
            <pc:docMk/>
            <pc:sldMk cId="2747657985" sldId="334"/>
            <ac:spMk id="5" creationId="{AC7ADE8B-1662-909E-9C52-BFD46C773DF1}"/>
          </ac:spMkLst>
        </pc:spChg>
        <pc:spChg chg="add del mod">
          <ac:chgData name="Anxhela Shaba" userId="43e4aea8178e899b" providerId="LiveId" clId="{AAAF35C7-F0A2-48D4-9D54-9B35C78EB86E}" dt="2024-02-06T02:03:10.736" v="391" actId="478"/>
          <ac:spMkLst>
            <pc:docMk/>
            <pc:sldMk cId="2747657985" sldId="334"/>
            <ac:spMk id="7" creationId="{F763F9C9-3CB6-BCEE-27E9-B9A27D72743A}"/>
          </ac:spMkLst>
        </pc:spChg>
        <pc:spChg chg="add mod">
          <ac:chgData name="Anxhela Shaba" userId="43e4aea8178e899b" providerId="LiveId" clId="{AAAF35C7-F0A2-48D4-9D54-9B35C78EB86E}" dt="2024-02-06T02:02:31.837" v="380" actId="207"/>
          <ac:spMkLst>
            <pc:docMk/>
            <pc:sldMk cId="2747657985" sldId="334"/>
            <ac:spMk id="8" creationId="{EFA2703F-6CE3-21DD-98AD-D5FAC33993B1}"/>
          </ac:spMkLst>
        </pc:spChg>
        <pc:spChg chg="add mod">
          <ac:chgData name="Anxhela Shaba" userId="43e4aea8178e899b" providerId="LiveId" clId="{AAAF35C7-F0A2-48D4-9D54-9B35C78EB86E}" dt="2024-02-06T02:02:11.764" v="374"/>
          <ac:spMkLst>
            <pc:docMk/>
            <pc:sldMk cId="2747657985" sldId="334"/>
            <ac:spMk id="9" creationId="{05568B42-67CA-68F9-DC10-BF660A812D26}"/>
          </ac:spMkLst>
        </pc:spChg>
        <pc:spChg chg="add mod">
          <ac:chgData name="Anxhela Shaba" userId="43e4aea8178e899b" providerId="LiveId" clId="{AAAF35C7-F0A2-48D4-9D54-9B35C78EB86E}" dt="2024-02-06T02:02:11.764" v="374"/>
          <ac:spMkLst>
            <pc:docMk/>
            <pc:sldMk cId="2747657985" sldId="334"/>
            <ac:spMk id="11" creationId="{FC75D5A5-8B8A-3B1B-E2CB-64D31F408CE3}"/>
          </ac:spMkLst>
        </pc:spChg>
        <pc:spChg chg="add mod">
          <ac:chgData name="Anxhela Shaba" userId="43e4aea8178e899b" providerId="LiveId" clId="{AAAF35C7-F0A2-48D4-9D54-9B35C78EB86E}" dt="2024-02-06T02:02:11.764" v="374"/>
          <ac:spMkLst>
            <pc:docMk/>
            <pc:sldMk cId="2747657985" sldId="334"/>
            <ac:spMk id="14" creationId="{1E24A12C-7FD6-CBB9-8F46-6A75022033F8}"/>
          </ac:spMkLst>
        </pc:spChg>
        <pc:grpChg chg="add del mod">
          <ac:chgData name="Anxhela Shaba" userId="43e4aea8178e899b" providerId="LiveId" clId="{AAAF35C7-F0A2-48D4-9D54-9B35C78EB86E}" dt="2024-02-06T02:02:15.237" v="375" actId="478"/>
          <ac:grpSpMkLst>
            <pc:docMk/>
            <pc:sldMk cId="2747657985" sldId="334"/>
            <ac:grpSpMk id="4" creationId="{5285B61E-4BB6-9BB6-6300-3863159E6CE7}"/>
          </ac:grpSpMkLst>
        </pc:grpChg>
        <pc:picChg chg="mod">
          <ac:chgData name="Anxhela Shaba" userId="43e4aea8178e899b" providerId="LiveId" clId="{AAAF35C7-F0A2-48D4-9D54-9B35C78EB86E}" dt="2024-02-06T02:02:11.764" v="374"/>
          <ac:picMkLst>
            <pc:docMk/>
            <pc:sldMk cId="2747657985" sldId="334"/>
            <ac:picMk id="6" creationId="{2E30D194-EF05-ACA3-F988-F67594BED84E}"/>
          </ac:picMkLst>
        </pc:picChg>
        <pc:picChg chg="add mod">
          <ac:chgData name="Anxhela Shaba" userId="43e4aea8178e899b" providerId="LiveId" clId="{AAAF35C7-F0A2-48D4-9D54-9B35C78EB86E}" dt="2024-02-06T02:02:11.764" v="374"/>
          <ac:picMkLst>
            <pc:docMk/>
            <pc:sldMk cId="2747657985" sldId="334"/>
            <ac:picMk id="10" creationId="{A542C222-6A07-A1C3-0F35-859006FD6F24}"/>
          </ac:picMkLst>
        </pc:picChg>
        <pc:picChg chg="add mod">
          <ac:chgData name="Anxhela Shaba" userId="43e4aea8178e899b" providerId="LiveId" clId="{AAAF35C7-F0A2-48D4-9D54-9B35C78EB86E}" dt="2024-02-06T02:02:11.764" v="374"/>
          <ac:picMkLst>
            <pc:docMk/>
            <pc:sldMk cId="2747657985" sldId="334"/>
            <ac:picMk id="12" creationId="{43F1FA34-CF8B-CC74-CCDD-AC0CB193A4DF}"/>
          </ac:picMkLst>
        </pc:picChg>
        <pc:picChg chg="add mod">
          <ac:chgData name="Anxhela Shaba" userId="43e4aea8178e899b" providerId="LiveId" clId="{AAAF35C7-F0A2-48D4-9D54-9B35C78EB86E}" dt="2024-02-06T02:03:19.119" v="393" actId="14100"/>
          <ac:picMkLst>
            <pc:docMk/>
            <pc:sldMk cId="2747657985" sldId="334"/>
            <ac:picMk id="13" creationId="{1A618C96-0B03-5166-A42A-EE375BE1A31E}"/>
          </ac:picMkLst>
        </pc:picChg>
        <pc:picChg chg="add mod">
          <ac:chgData name="Anxhela Shaba" userId="43e4aea8178e899b" providerId="LiveId" clId="{AAAF35C7-F0A2-48D4-9D54-9B35C78EB86E}" dt="2024-02-06T02:02:11.764" v="374"/>
          <ac:picMkLst>
            <pc:docMk/>
            <pc:sldMk cId="2747657985" sldId="334"/>
            <ac:picMk id="15" creationId="{FD07575C-6CFC-58AC-FBB1-D29B95CD4638}"/>
          </ac:picMkLst>
        </pc:picChg>
        <pc:picChg chg="add mod">
          <ac:chgData name="Anxhela Shaba" userId="43e4aea8178e899b" providerId="LiveId" clId="{AAAF35C7-F0A2-48D4-9D54-9B35C78EB86E}" dt="2024-02-06T02:02:11.764" v="374"/>
          <ac:picMkLst>
            <pc:docMk/>
            <pc:sldMk cId="2747657985" sldId="334"/>
            <ac:picMk id="16" creationId="{5264AB96-A96D-AC60-2176-9BD246EBB785}"/>
          </ac:picMkLst>
        </pc:picChg>
      </pc:sldChg>
      <pc:sldChg chg="addSp delSp modSp new mod">
        <pc:chgData name="Anxhela Shaba" userId="43e4aea8178e899b" providerId="LiveId" clId="{AAAF35C7-F0A2-48D4-9D54-9B35C78EB86E}" dt="2024-02-06T02:03:02.685" v="389" actId="14100"/>
        <pc:sldMkLst>
          <pc:docMk/>
          <pc:sldMk cId="2635631371" sldId="335"/>
        </pc:sldMkLst>
        <pc:spChg chg="del">
          <ac:chgData name="Anxhela Shaba" userId="43e4aea8178e899b" providerId="LiveId" clId="{AAAF35C7-F0A2-48D4-9D54-9B35C78EB86E}" dt="2024-02-06T02:02:44.963" v="382" actId="478"/>
          <ac:spMkLst>
            <pc:docMk/>
            <pc:sldMk cId="2635631371" sldId="335"/>
            <ac:spMk id="2" creationId="{820DACE0-1E16-9CB8-45B1-1740CB9EC870}"/>
          </ac:spMkLst>
        </pc:spChg>
        <pc:spChg chg="del">
          <ac:chgData name="Anxhela Shaba" userId="43e4aea8178e899b" providerId="LiveId" clId="{AAAF35C7-F0A2-48D4-9D54-9B35C78EB86E}" dt="2024-02-06T02:02:46.378" v="383" actId="478"/>
          <ac:spMkLst>
            <pc:docMk/>
            <pc:sldMk cId="2635631371" sldId="335"/>
            <ac:spMk id="3" creationId="{B60595A5-CB1E-5ADD-6427-A94BA151B068}"/>
          </ac:spMkLst>
        </pc:spChg>
        <pc:spChg chg="mod">
          <ac:chgData name="Anxhela Shaba" userId="43e4aea8178e899b" providerId="LiveId" clId="{AAAF35C7-F0A2-48D4-9D54-9B35C78EB86E}" dt="2024-02-06T02:02:51.264" v="384"/>
          <ac:spMkLst>
            <pc:docMk/>
            <pc:sldMk cId="2635631371" sldId="335"/>
            <ac:spMk id="5" creationId="{F54BD301-A1FD-1EEF-0896-C85D89FEEEBD}"/>
          </ac:spMkLst>
        </pc:spChg>
        <pc:spChg chg="add mod">
          <ac:chgData name="Anxhela Shaba" userId="43e4aea8178e899b" providerId="LiveId" clId="{AAAF35C7-F0A2-48D4-9D54-9B35C78EB86E}" dt="2024-02-06T02:02:51.264" v="384"/>
          <ac:spMkLst>
            <pc:docMk/>
            <pc:sldMk cId="2635631371" sldId="335"/>
            <ac:spMk id="7" creationId="{CE56DDB1-F503-C5CF-98C8-5986A2FF6876}"/>
          </ac:spMkLst>
        </pc:spChg>
        <pc:spChg chg="add mod">
          <ac:chgData name="Anxhela Shaba" userId="43e4aea8178e899b" providerId="LiveId" clId="{AAAF35C7-F0A2-48D4-9D54-9B35C78EB86E}" dt="2024-02-06T02:02:51.264" v="384"/>
          <ac:spMkLst>
            <pc:docMk/>
            <pc:sldMk cId="2635631371" sldId="335"/>
            <ac:spMk id="10" creationId="{210C88AC-B557-44A9-6512-D6806C28666B}"/>
          </ac:spMkLst>
        </pc:spChg>
        <pc:spChg chg="add mod">
          <ac:chgData name="Anxhela Shaba" userId="43e4aea8178e899b" providerId="LiveId" clId="{AAAF35C7-F0A2-48D4-9D54-9B35C78EB86E}" dt="2024-02-06T02:03:02.685" v="389" actId="14100"/>
          <ac:spMkLst>
            <pc:docMk/>
            <pc:sldMk cId="2635631371" sldId="335"/>
            <ac:spMk id="11" creationId="{79C767CB-7299-A72F-3B83-B732F2B550A3}"/>
          </ac:spMkLst>
        </pc:spChg>
        <pc:grpChg chg="add del mod">
          <ac:chgData name="Anxhela Shaba" userId="43e4aea8178e899b" providerId="LiveId" clId="{AAAF35C7-F0A2-48D4-9D54-9B35C78EB86E}" dt="2024-02-06T02:02:54.255" v="385" actId="478"/>
          <ac:grpSpMkLst>
            <pc:docMk/>
            <pc:sldMk cId="2635631371" sldId="335"/>
            <ac:grpSpMk id="4" creationId="{A1B68E8C-779D-A7AF-C366-E53442D5A22B}"/>
          </ac:grpSpMkLst>
        </pc:grpChg>
        <pc:picChg chg="mod">
          <ac:chgData name="Anxhela Shaba" userId="43e4aea8178e899b" providerId="LiveId" clId="{AAAF35C7-F0A2-48D4-9D54-9B35C78EB86E}" dt="2024-02-06T02:02:51.264" v="384"/>
          <ac:picMkLst>
            <pc:docMk/>
            <pc:sldMk cId="2635631371" sldId="335"/>
            <ac:picMk id="6" creationId="{2D0E335D-F92B-9A11-BE00-62AC09A9EC5D}"/>
          </ac:picMkLst>
        </pc:picChg>
        <pc:picChg chg="add mod">
          <ac:chgData name="Anxhela Shaba" userId="43e4aea8178e899b" providerId="LiveId" clId="{AAAF35C7-F0A2-48D4-9D54-9B35C78EB86E}" dt="2024-02-06T02:02:51.264" v="384"/>
          <ac:picMkLst>
            <pc:docMk/>
            <pc:sldMk cId="2635631371" sldId="335"/>
            <ac:picMk id="8" creationId="{0438CA4D-911A-54BA-0C3D-2978016870E9}"/>
          </ac:picMkLst>
        </pc:picChg>
        <pc:picChg chg="add mod">
          <ac:chgData name="Anxhela Shaba" userId="43e4aea8178e899b" providerId="LiveId" clId="{AAAF35C7-F0A2-48D4-9D54-9B35C78EB86E}" dt="2024-02-06T02:02:51.264" v="384"/>
          <ac:picMkLst>
            <pc:docMk/>
            <pc:sldMk cId="2635631371" sldId="335"/>
            <ac:picMk id="9" creationId="{0AF941B8-8C6D-49DB-A58A-837CEF511055}"/>
          </ac:picMkLst>
        </pc:picChg>
      </pc:sldChg>
      <pc:sldChg chg="addSp delSp modSp new mod">
        <pc:chgData name="Anxhela Shaba" userId="43e4aea8178e899b" providerId="LiveId" clId="{AAAF35C7-F0A2-48D4-9D54-9B35C78EB86E}" dt="2024-02-06T02:04:03.251" v="406" actId="478"/>
        <pc:sldMkLst>
          <pc:docMk/>
          <pc:sldMk cId="1868689893" sldId="336"/>
        </pc:sldMkLst>
        <pc:spChg chg="del">
          <ac:chgData name="Anxhela Shaba" userId="43e4aea8178e899b" providerId="LiveId" clId="{AAAF35C7-F0A2-48D4-9D54-9B35C78EB86E}" dt="2024-02-06T02:03:26.286" v="395" actId="478"/>
          <ac:spMkLst>
            <pc:docMk/>
            <pc:sldMk cId="1868689893" sldId="336"/>
            <ac:spMk id="2" creationId="{6704FA75-0A4B-78BF-905F-1BD8934BD044}"/>
          </ac:spMkLst>
        </pc:spChg>
        <pc:spChg chg="del">
          <ac:chgData name="Anxhela Shaba" userId="43e4aea8178e899b" providerId="LiveId" clId="{AAAF35C7-F0A2-48D4-9D54-9B35C78EB86E}" dt="2024-02-06T02:03:27.387" v="396" actId="478"/>
          <ac:spMkLst>
            <pc:docMk/>
            <pc:sldMk cId="1868689893" sldId="336"/>
            <ac:spMk id="3" creationId="{C3368B7A-D50A-003F-2F64-3BE61A3998A8}"/>
          </ac:spMkLst>
        </pc:spChg>
        <pc:spChg chg="mod">
          <ac:chgData name="Anxhela Shaba" userId="43e4aea8178e899b" providerId="LiveId" clId="{AAAF35C7-F0A2-48D4-9D54-9B35C78EB86E}" dt="2024-02-06T02:03:37.248" v="397"/>
          <ac:spMkLst>
            <pc:docMk/>
            <pc:sldMk cId="1868689893" sldId="336"/>
            <ac:spMk id="5" creationId="{5513A705-5997-967A-F836-7D2F84E68321}"/>
          </ac:spMkLst>
        </pc:spChg>
        <pc:spChg chg="add del mod">
          <ac:chgData name="Anxhela Shaba" userId="43e4aea8178e899b" providerId="LiveId" clId="{AAAF35C7-F0A2-48D4-9D54-9B35C78EB86E}" dt="2024-02-06T02:04:03.251" v="406" actId="478"/>
          <ac:spMkLst>
            <pc:docMk/>
            <pc:sldMk cId="1868689893" sldId="336"/>
            <ac:spMk id="7" creationId="{6A45933C-BEEA-C8AF-A8E3-79C3C505D948}"/>
          </ac:spMkLst>
        </pc:spChg>
        <pc:spChg chg="add del mod">
          <ac:chgData name="Anxhela Shaba" userId="43e4aea8178e899b" providerId="LiveId" clId="{AAAF35C7-F0A2-48D4-9D54-9B35C78EB86E}" dt="2024-02-06T02:03:58.041" v="404" actId="122"/>
          <ac:spMkLst>
            <pc:docMk/>
            <pc:sldMk cId="1868689893" sldId="336"/>
            <ac:spMk id="8" creationId="{306D6FD3-DD5D-9C61-3C37-A91A0C42496D}"/>
          </ac:spMkLst>
        </pc:spChg>
        <pc:spChg chg="add del mod">
          <ac:chgData name="Anxhela Shaba" userId="43e4aea8178e899b" providerId="LiveId" clId="{AAAF35C7-F0A2-48D4-9D54-9B35C78EB86E}" dt="2024-02-06T02:04:01.410" v="405" actId="478"/>
          <ac:spMkLst>
            <pc:docMk/>
            <pc:sldMk cId="1868689893" sldId="336"/>
            <ac:spMk id="9" creationId="{BA65EB54-ACF7-0B19-223B-1475F5F59A38}"/>
          </ac:spMkLst>
        </pc:spChg>
        <pc:spChg chg="add del mod">
          <ac:chgData name="Anxhela Shaba" userId="43e4aea8178e899b" providerId="LiveId" clId="{AAAF35C7-F0A2-48D4-9D54-9B35C78EB86E}" dt="2024-02-06T02:03:41.129" v="399" actId="478"/>
          <ac:spMkLst>
            <pc:docMk/>
            <pc:sldMk cId="1868689893" sldId="336"/>
            <ac:spMk id="10" creationId="{76D24764-8EEF-A95A-B6CD-3F2DD7D03F59}"/>
          </ac:spMkLst>
        </pc:spChg>
        <pc:spChg chg="add del mod">
          <ac:chgData name="Anxhela Shaba" userId="43e4aea8178e899b" providerId="LiveId" clId="{AAAF35C7-F0A2-48D4-9D54-9B35C78EB86E}" dt="2024-02-06T02:03:41.129" v="399" actId="478"/>
          <ac:spMkLst>
            <pc:docMk/>
            <pc:sldMk cId="1868689893" sldId="336"/>
            <ac:spMk id="13" creationId="{9F38817B-FB8E-9842-4654-CE15601B3BDA}"/>
          </ac:spMkLst>
        </pc:spChg>
        <pc:grpChg chg="add del mod">
          <ac:chgData name="Anxhela Shaba" userId="43e4aea8178e899b" providerId="LiveId" clId="{AAAF35C7-F0A2-48D4-9D54-9B35C78EB86E}" dt="2024-02-06T02:03:44.256" v="400" actId="478"/>
          <ac:grpSpMkLst>
            <pc:docMk/>
            <pc:sldMk cId="1868689893" sldId="336"/>
            <ac:grpSpMk id="4" creationId="{44712057-4FC1-19DB-691B-1C3382CADB72}"/>
          </ac:grpSpMkLst>
        </pc:grpChg>
        <pc:picChg chg="mod">
          <ac:chgData name="Anxhela Shaba" userId="43e4aea8178e899b" providerId="LiveId" clId="{AAAF35C7-F0A2-48D4-9D54-9B35C78EB86E}" dt="2024-02-06T02:03:37.248" v="397"/>
          <ac:picMkLst>
            <pc:docMk/>
            <pc:sldMk cId="1868689893" sldId="336"/>
            <ac:picMk id="6" creationId="{FAC3F009-6E31-BCEA-B85C-05C7CF8D15EC}"/>
          </ac:picMkLst>
        </pc:picChg>
        <pc:picChg chg="add del mod">
          <ac:chgData name="Anxhela Shaba" userId="43e4aea8178e899b" providerId="LiveId" clId="{AAAF35C7-F0A2-48D4-9D54-9B35C78EB86E}" dt="2024-02-06T02:03:41.129" v="399" actId="478"/>
          <ac:picMkLst>
            <pc:docMk/>
            <pc:sldMk cId="1868689893" sldId="336"/>
            <ac:picMk id="11" creationId="{60E855AC-0AA0-EC10-8A69-5C8DD6018C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Besian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Veseli 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2080"/>
            <a:ext cx="11127349" cy="477488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83BE92-5FB7-E311-D8C9-B33FB62B4D43}"/>
              </a:ext>
            </a:extLst>
          </p:cNvPr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99B6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71EC5FA-362D-13F1-137C-EF2C81F8CE87}"/>
              </a:ext>
            </a:extLst>
          </p:cNvPr>
          <p:cNvSpPr txBox="1"/>
          <p:nvPr/>
        </p:nvSpPr>
        <p:spPr>
          <a:xfrm>
            <a:off x="435660" y="1394931"/>
            <a:ext cx="6610984" cy="2065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Introduction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Carlito"/>
                <a:cs typeface="Carlito"/>
              </a:rPr>
              <a:t>In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data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set,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there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are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several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different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cases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where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booster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did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not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successfully.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Sometimes </a:t>
            </a:r>
            <a:r>
              <a:rPr sz="1200" spc="-50" dirty="0">
                <a:latin typeface="Carlito"/>
                <a:cs typeface="Carlito"/>
              </a:rPr>
              <a:t>a </a:t>
            </a:r>
            <a:r>
              <a:rPr sz="1200" dirty="0">
                <a:latin typeface="Carlito"/>
                <a:cs typeface="Carlito"/>
              </a:rPr>
              <a:t>landing</a:t>
            </a:r>
            <a:r>
              <a:rPr sz="1200" spc="-6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attempted</a:t>
            </a:r>
            <a:r>
              <a:rPr sz="1200" spc="-6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but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failed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due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an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accident;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for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example,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True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Ocean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</a:t>
            </a:r>
            <a:r>
              <a:rPr sz="1200" spc="-10" dirty="0">
                <a:latin typeface="Carlito"/>
                <a:cs typeface="Carlito"/>
              </a:rPr>
              <a:t> outcome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successfully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specific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region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ocean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while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False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Ocean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outcome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unsuccessfully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specific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region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ocean.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True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RTLS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outcome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was </a:t>
            </a:r>
            <a:r>
              <a:rPr sz="1200" spc="-10" dirty="0">
                <a:latin typeface="Carlito"/>
                <a:cs typeface="Carlito"/>
              </a:rPr>
              <a:t>successfully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ground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pad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False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RTLS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 outcome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unsuccessfully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50" dirty="0">
                <a:latin typeface="Carlito"/>
                <a:cs typeface="Carlito"/>
              </a:rPr>
              <a:t>a </a:t>
            </a:r>
            <a:r>
              <a:rPr sz="1200" dirty="0">
                <a:latin typeface="Carlito"/>
                <a:cs typeface="Carlito"/>
              </a:rPr>
              <a:t>ground</a:t>
            </a:r>
            <a:r>
              <a:rPr sz="1200" spc="-6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pad.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True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ASDS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outcome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successfully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on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drone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ship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False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ASDS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mission outcome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unsuccessfully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on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drone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ship.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rlito"/>
                <a:cs typeface="Carlito"/>
              </a:rPr>
              <a:t>We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mainly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convert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those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outcomes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into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20" dirty="0">
                <a:latin typeface="Carlito"/>
                <a:cs typeface="Carlito"/>
              </a:rPr>
              <a:t>Training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Labels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with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booster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successfully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rlito"/>
                <a:cs typeface="Carlito"/>
              </a:rPr>
              <a:t>landed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0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it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unsuccessful.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0E3C5608-B5F0-507F-4256-BC7C25C779C4}"/>
              </a:ext>
            </a:extLst>
          </p:cNvPr>
          <p:cNvGrpSpPr/>
          <p:nvPr/>
        </p:nvGrpSpPr>
        <p:grpSpPr>
          <a:xfrm>
            <a:off x="412750" y="3908805"/>
            <a:ext cx="6790055" cy="835660"/>
            <a:chOff x="412750" y="3908805"/>
            <a:chExt cx="6790055" cy="83566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1F058CB2-552F-C060-4F9E-E29C3FD7EE63}"/>
                </a:ext>
              </a:extLst>
            </p:cNvPr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6694932" y="0"/>
                  </a:moveTo>
                  <a:lnTo>
                    <a:pt x="82295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703"/>
                  </a:lnTo>
                  <a:lnTo>
                    <a:pt x="24103" y="798861"/>
                  </a:lnTo>
                  <a:lnTo>
                    <a:pt x="50261" y="816494"/>
                  </a:lnTo>
                  <a:lnTo>
                    <a:pt x="82295" y="822960"/>
                  </a:lnTo>
                  <a:lnTo>
                    <a:pt x="6694932" y="822960"/>
                  </a:lnTo>
                  <a:lnTo>
                    <a:pt x="6726971" y="816494"/>
                  </a:lnTo>
                  <a:lnTo>
                    <a:pt x="6753129" y="798861"/>
                  </a:lnTo>
                  <a:lnTo>
                    <a:pt x="6770762" y="772703"/>
                  </a:lnTo>
                  <a:lnTo>
                    <a:pt x="6777228" y="740664"/>
                  </a:lnTo>
                  <a:lnTo>
                    <a:pt x="6777228" y="82296"/>
                  </a:lnTo>
                  <a:lnTo>
                    <a:pt x="6770762" y="50256"/>
                  </a:lnTo>
                  <a:lnTo>
                    <a:pt x="6753129" y="24098"/>
                  </a:lnTo>
                  <a:lnTo>
                    <a:pt x="6726971" y="6465"/>
                  </a:lnTo>
                  <a:lnTo>
                    <a:pt x="66949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DC247BAD-A462-503D-3CF6-6EA32FE4DD4E}"/>
                </a:ext>
              </a:extLst>
            </p:cNvPr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5" y="0"/>
                  </a:lnTo>
                  <a:lnTo>
                    <a:pt x="6694932" y="0"/>
                  </a:lnTo>
                  <a:lnTo>
                    <a:pt x="6726971" y="6465"/>
                  </a:lnTo>
                  <a:lnTo>
                    <a:pt x="6753129" y="24098"/>
                  </a:lnTo>
                  <a:lnTo>
                    <a:pt x="6770762" y="50256"/>
                  </a:lnTo>
                  <a:lnTo>
                    <a:pt x="6777228" y="82296"/>
                  </a:lnTo>
                  <a:lnTo>
                    <a:pt x="6777228" y="740664"/>
                  </a:lnTo>
                  <a:lnTo>
                    <a:pt x="6770762" y="772703"/>
                  </a:lnTo>
                  <a:lnTo>
                    <a:pt x="6753129" y="798861"/>
                  </a:lnTo>
                  <a:lnTo>
                    <a:pt x="6726971" y="816494"/>
                  </a:lnTo>
                  <a:lnTo>
                    <a:pt x="6694932" y="822960"/>
                  </a:lnTo>
                  <a:lnTo>
                    <a:pt x="82295" y="822960"/>
                  </a:lnTo>
                  <a:lnTo>
                    <a:pt x="50261" y="816494"/>
                  </a:lnTo>
                  <a:lnTo>
                    <a:pt x="24103" y="798861"/>
                  </a:lnTo>
                  <a:lnTo>
                    <a:pt x="6466" y="772703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2E9A19C6-AAEC-E84C-A707-ADE2C85B4438}"/>
              </a:ext>
            </a:extLst>
          </p:cNvPr>
          <p:cNvSpPr txBox="1"/>
          <p:nvPr/>
        </p:nvSpPr>
        <p:spPr>
          <a:xfrm>
            <a:off x="435660" y="3558667"/>
            <a:ext cx="6595745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Process</a:t>
            </a:r>
            <a:endParaRPr sz="1800">
              <a:latin typeface="Carlito"/>
              <a:cs typeface="Carlito"/>
            </a:endParaRPr>
          </a:p>
          <a:p>
            <a:pPr marL="163195">
              <a:lnSpc>
                <a:spcPct val="100000"/>
              </a:lnSpc>
              <a:spcBef>
                <a:spcPts val="1995"/>
              </a:spcBef>
            </a:pP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Perform</a:t>
            </a:r>
            <a:r>
              <a:rPr sz="2500" spc="-9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Exploratory</a:t>
            </a:r>
            <a:r>
              <a:rPr sz="2500" spc="-9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dirty="0">
                <a:solidFill>
                  <a:srgbClr val="4471C4"/>
                </a:solidFill>
                <a:latin typeface="Carlito"/>
                <a:cs typeface="Carlito"/>
              </a:rPr>
              <a:t>Data</a:t>
            </a:r>
            <a:r>
              <a:rPr sz="2500" spc="-8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dirty="0">
                <a:solidFill>
                  <a:srgbClr val="4471C4"/>
                </a:solidFill>
                <a:latin typeface="Carlito"/>
                <a:cs typeface="Carlito"/>
              </a:rPr>
              <a:t>Analysis</a:t>
            </a:r>
            <a:r>
              <a:rPr sz="2500" spc="-6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dirty="0">
                <a:solidFill>
                  <a:srgbClr val="4471C4"/>
                </a:solidFill>
                <a:latin typeface="Carlito"/>
                <a:cs typeface="Carlito"/>
              </a:rPr>
              <a:t>EDA</a:t>
            </a:r>
            <a:r>
              <a:rPr sz="2500" spc="-8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dirty="0">
                <a:solidFill>
                  <a:srgbClr val="4471C4"/>
                </a:solidFill>
                <a:latin typeface="Carlito"/>
                <a:cs typeface="Carlito"/>
              </a:rPr>
              <a:t>on</a:t>
            </a:r>
            <a:r>
              <a:rPr sz="25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A13CB983-61EE-5A07-B426-D9C676532DE7}"/>
              </a:ext>
            </a:extLst>
          </p:cNvPr>
          <p:cNvGrpSpPr/>
          <p:nvPr/>
        </p:nvGrpSpPr>
        <p:grpSpPr>
          <a:xfrm>
            <a:off x="412750" y="4847590"/>
            <a:ext cx="3333750" cy="834390"/>
            <a:chOff x="412750" y="4847590"/>
            <a:chExt cx="3333750" cy="834390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05143BA2-54E9-3460-A5A5-9362DB2C1C78}"/>
                </a:ext>
              </a:extLst>
            </p:cNvPr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7" y="0"/>
                  </a:moveTo>
                  <a:lnTo>
                    <a:pt x="82143" y="0"/>
                  </a:lnTo>
                  <a:lnTo>
                    <a:pt x="50170" y="6463"/>
                  </a:lnTo>
                  <a:lnTo>
                    <a:pt x="24060" y="24082"/>
                  </a:lnTo>
                  <a:lnTo>
                    <a:pt x="6455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55" y="771265"/>
                  </a:lnTo>
                  <a:lnTo>
                    <a:pt x="24060" y="797375"/>
                  </a:lnTo>
                  <a:lnTo>
                    <a:pt x="50170" y="814980"/>
                  </a:lnTo>
                  <a:lnTo>
                    <a:pt x="82143" y="821436"/>
                  </a:lnTo>
                  <a:lnTo>
                    <a:pt x="3238627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6" y="739292"/>
                  </a:lnTo>
                  <a:lnTo>
                    <a:pt x="3320796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CA07E39-C3EF-1ED0-0FF9-C5783491209F}"/>
                </a:ext>
              </a:extLst>
            </p:cNvPr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55" y="50202"/>
                  </a:lnTo>
                  <a:lnTo>
                    <a:pt x="24060" y="24082"/>
                  </a:lnTo>
                  <a:lnTo>
                    <a:pt x="50170" y="6463"/>
                  </a:lnTo>
                  <a:lnTo>
                    <a:pt x="82143" y="0"/>
                  </a:lnTo>
                  <a:lnTo>
                    <a:pt x="3238627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6" y="82168"/>
                  </a:lnTo>
                  <a:lnTo>
                    <a:pt x="3320796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7" y="821436"/>
                  </a:lnTo>
                  <a:lnTo>
                    <a:pt x="82143" y="821436"/>
                  </a:lnTo>
                  <a:lnTo>
                    <a:pt x="50170" y="814980"/>
                  </a:lnTo>
                  <a:lnTo>
                    <a:pt x="24060" y="797375"/>
                  </a:lnTo>
                  <a:lnTo>
                    <a:pt x="6455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B08089CB-62D6-470C-65DB-4D53457C85CD}"/>
              </a:ext>
            </a:extLst>
          </p:cNvPr>
          <p:cNvSpPr txBox="1"/>
          <p:nvPr/>
        </p:nvSpPr>
        <p:spPr>
          <a:xfrm>
            <a:off x="759053" y="4914392"/>
            <a:ext cx="2639695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3675" marR="5080" indent="-18161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</a:t>
            </a:r>
            <a:r>
              <a:rPr sz="2100" spc="-3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number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25" dirty="0">
                <a:solidFill>
                  <a:srgbClr val="4471C4"/>
                </a:solidFill>
                <a:latin typeface="Carlito"/>
                <a:cs typeface="Carlito"/>
              </a:rPr>
              <a:t>of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launches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at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20" dirty="0">
                <a:solidFill>
                  <a:srgbClr val="4471C4"/>
                </a:solidFill>
                <a:latin typeface="Carlito"/>
                <a:cs typeface="Carlito"/>
              </a:rPr>
              <a:t>site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EF37F394-232E-88E3-38C6-76034EAA4EA1}"/>
              </a:ext>
            </a:extLst>
          </p:cNvPr>
          <p:cNvGrpSpPr/>
          <p:nvPr/>
        </p:nvGrpSpPr>
        <p:grpSpPr>
          <a:xfrm>
            <a:off x="412750" y="5784850"/>
            <a:ext cx="1638935" cy="835660"/>
            <a:chOff x="412750" y="5784850"/>
            <a:chExt cx="1638935" cy="83566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2291144-F991-7B88-2544-4396FCEA2AF9}"/>
                </a:ext>
              </a:extLst>
            </p:cNvPr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61" y="6466"/>
                  </a:lnTo>
                  <a:lnTo>
                    <a:pt x="24103" y="24103"/>
                  </a:lnTo>
                  <a:lnTo>
                    <a:pt x="6466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698"/>
                  </a:lnTo>
                  <a:lnTo>
                    <a:pt x="24103" y="798856"/>
                  </a:lnTo>
                  <a:lnTo>
                    <a:pt x="50261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47B8C411-5B99-9FFF-3FF3-7BEDA5A83899}"/>
                </a:ext>
              </a:extLst>
            </p:cNvPr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6" y="50261"/>
                  </a:lnTo>
                  <a:lnTo>
                    <a:pt x="24103" y="24103"/>
                  </a:lnTo>
                  <a:lnTo>
                    <a:pt x="50261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61" y="816493"/>
                  </a:lnTo>
                  <a:lnTo>
                    <a:pt x="24103" y="798856"/>
                  </a:lnTo>
                  <a:lnTo>
                    <a:pt x="6466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8591C6AF-69A4-C09F-A211-BCF948528FF0}"/>
              </a:ext>
            </a:extLst>
          </p:cNvPr>
          <p:cNvSpPr txBox="1"/>
          <p:nvPr/>
        </p:nvSpPr>
        <p:spPr>
          <a:xfrm>
            <a:off x="538683" y="5830620"/>
            <a:ext cx="1383665" cy="711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320"/>
              </a:lnSpc>
              <a:spcBef>
                <a:spcPts val="240"/>
              </a:spcBef>
            </a:pP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Calculate</a:t>
            </a:r>
            <a:r>
              <a:rPr sz="1200" b="1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the</a:t>
            </a:r>
            <a:r>
              <a:rPr sz="1200" b="1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4471C4"/>
                </a:solidFill>
                <a:latin typeface="Carlito"/>
                <a:cs typeface="Carlito"/>
              </a:rPr>
              <a:t>number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and</a:t>
            </a:r>
            <a:r>
              <a:rPr sz="1200" b="1" spc="1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4471C4"/>
                </a:solidFill>
                <a:latin typeface="Carlito"/>
                <a:cs typeface="Carlito"/>
              </a:rPr>
              <a:t>occurrence </a:t>
            </a:r>
            <a:r>
              <a:rPr sz="1200" b="1" spc="-25" dirty="0">
                <a:solidFill>
                  <a:srgbClr val="4471C4"/>
                </a:solidFill>
                <a:latin typeface="Carlito"/>
                <a:cs typeface="Carlito"/>
              </a:rPr>
              <a:t>of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mission</a:t>
            </a:r>
            <a:r>
              <a:rPr sz="1200" b="1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outcome</a:t>
            </a:r>
            <a:r>
              <a:rPr sz="1200" b="1" spc="-5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25" dirty="0">
                <a:solidFill>
                  <a:srgbClr val="4471C4"/>
                </a:solidFill>
                <a:latin typeface="Carlito"/>
                <a:cs typeface="Carlito"/>
              </a:rPr>
              <a:t>per </a:t>
            </a:r>
            <a:r>
              <a:rPr sz="1200" b="1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r>
              <a:rPr sz="1200" b="1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200" b="1" spc="-20" dirty="0">
                <a:solidFill>
                  <a:srgbClr val="4471C4"/>
                </a:solidFill>
                <a:latin typeface="Carlito"/>
                <a:cs typeface="Carlito"/>
              </a:rPr>
              <a:t>type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97F792B1-E79A-44DC-3041-FA14E0C21985}"/>
              </a:ext>
            </a:extLst>
          </p:cNvPr>
          <p:cNvGrpSpPr/>
          <p:nvPr/>
        </p:nvGrpSpPr>
        <p:grpSpPr>
          <a:xfrm>
            <a:off x="2107438" y="5784850"/>
            <a:ext cx="1638935" cy="835660"/>
            <a:chOff x="2107438" y="5784850"/>
            <a:chExt cx="1638935" cy="8356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1FDA0B8-5D84-CCE6-F4C3-DF7EA157A9E2}"/>
                </a:ext>
              </a:extLst>
            </p:cNvPr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C31E2368-2A96-98F5-BF99-A12F185B37EC}"/>
                </a:ext>
              </a:extLst>
            </p:cNvPr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01A4770A-880B-DC21-3882-B8B418708E1D}"/>
              </a:ext>
            </a:extLst>
          </p:cNvPr>
          <p:cNvSpPr txBox="1"/>
          <p:nvPr/>
        </p:nvSpPr>
        <p:spPr>
          <a:xfrm>
            <a:off x="2291333" y="5965647"/>
            <a:ext cx="1270635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Export</a:t>
            </a:r>
            <a:r>
              <a:rPr sz="1400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r>
              <a:rPr sz="14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25" dirty="0">
                <a:solidFill>
                  <a:srgbClr val="4471C4"/>
                </a:solidFill>
                <a:latin typeface="Carlito"/>
                <a:cs typeface="Carlito"/>
              </a:rPr>
              <a:t>as</a:t>
            </a:r>
            <a:endParaRPr sz="1400">
              <a:latin typeface="Carlito"/>
              <a:cs typeface="Carlito"/>
            </a:endParaRPr>
          </a:p>
          <a:p>
            <a:pPr marL="635" algn="ctr">
              <a:lnSpc>
                <a:spcPts val="1610"/>
              </a:lnSpc>
            </a:pPr>
            <a:r>
              <a:rPr sz="1400" spc="-20" dirty="0">
                <a:solidFill>
                  <a:srgbClr val="4471C4"/>
                </a:solidFill>
                <a:latin typeface="Carlito"/>
                <a:cs typeface="Carlito"/>
              </a:rPr>
              <a:t>.CSV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91B2D041-AA98-A3DA-1887-A24994AF36D3}"/>
              </a:ext>
            </a:extLst>
          </p:cNvPr>
          <p:cNvGrpSpPr/>
          <p:nvPr/>
        </p:nvGrpSpPr>
        <p:grpSpPr>
          <a:xfrm>
            <a:off x="3869182" y="4847590"/>
            <a:ext cx="3333750" cy="834390"/>
            <a:chOff x="3869182" y="4847590"/>
            <a:chExt cx="3333750" cy="83439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B0368D09-C7D0-3BD9-EC5A-74F4D1623B7B}"/>
                </a:ext>
              </a:extLst>
            </p:cNvPr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6" y="0"/>
                  </a:moveTo>
                  <a:lnTo>
                    <a:pt x="82168" y="0"/>
                  </a:lnTo>
                  <a:lnTo>
                    <a:pt x="50202" y="6463"/>
                  </a:lnTo>
                  <a:lnTo>
                    <a:pt x="24082" y="24082"/>
                  </a:lnTo>
                  <a:lnTo>
                    <a:pt x="6463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63" y="771265"/>
                  </a:lnTo>
                  <a:lnTo>
                    <a:pt x="24082" y="797375"/>
                  </a:lnTo>
                  <a:lnTo>
                    <a:pt x="50202" y="814980"/>
                  </a:lnTo>
                  <a:lnTo>
                    <a:pt x="82168" y="821436"/>
                  </a:lnTo>
                  <a:lnTo>
                    <a:pt x="3238626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5" y="739292"/>
                  </a:lnTo>
                  <a:lnTo>
                    <a:pt x="3320795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D5594BFE-76A4-F1C3-F416-8CCD598D3FF8}"/>
                </a:ext>
              </a:extLst>
            </p:cNvPr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63" y="50202"/>
                  </a:lnTo>
                  <a:lnTo>
                    <a:pt x="24082" y="24082"/>
                  </a:lnTo>
                  <a:lnTo>
                    <a:pt x="50202" y="6463"/>
                  </a:lnTo>
                  <a:lnTo>
                    <a:pt x="82168" y="0"/>
                  </a:lnTo>
                  <a:lnTo>
                    <a:pt x="3238626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5" y="82168"/>
                  </a:lnTo>
                  <a:lnTo>
                    <a:pt x="3320795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6" y="821436"/>
                  </a:lnTo>
                  <a:lnTo>
                    <a:pt x="82168" y="821436"/>
                  </a:lnTo>
                  <a:lnTo>
                    <a:pt x="50202" y="814980"/>
                  </a:lnTo>
                  <a:lnTo>
                    <a:pt x="24082" y="797375"/>
                  </a:lnTo>
                  <a:lnTo>
                    <a:pt x="6463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B5FE87B8-0644-4B79-BBD8-BDB7A4A48DE4}"/>
              </a:ext>
            </a:extLst>
          </p:cNvPr>
          <p:cNvSpPr txBox="1"/>
          <p:nvPr/>
        </p:nvSpPr>
        <p:spPr>
          <a:xfrm>
            <a:off x="4123435" y="4914392"/>
            <a:ext cx="282575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 marR="5080" indent="-7620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Calculate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the</a:t>
            </a:r>
            <a:r>
              <a:rPr sz="2100" spc="-3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number</a:t>
            </a:r>
            <a:r>
              <a:rPr sz="21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25" dirty="0">
                <a:solidFill>
                  <a:srgbClr val="4471C4"/>
                </a:solidFill>
                <a:latin typeface="Carlito"/>
                <a:cs typeface="Carlito"/>
              </a:rPr>
              <a:t>and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occurrence</a:t>
            </a:r>
            <a:r>
              <a:rPr sz="21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of</a:t>
            </a:r>
            <a:r>
              <a:rPr sz="21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4471C4"/>
                </a:solidFill>
                <a:latin typeface="Carlito"/>
                <a:cs typeface="Carlito"/>
              </a:rPr>
              <a:t>each</a:t>
            </a:r>
            <a:r>
              <a:rPr sz="21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rlito"/>
                <a:cs typeface="Carlito"/>
              </a:rPr>
              <a:t>orbit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30" name="object 27">
            <a:extLst>
              <a:ext uri="{FF2B5EF4-FFF2-40B4-BE49-F238E27FC236}">
                <a16:creationId xmlns:a16="http://schemas.microsoft.com/office/drawing/2014/main" id="{F232F719-1ECD-8136-84C5-A78B9DAC7537}"/>
              </a:ext>
            </a:extLst>
          </p:cNvPr>
          <p:cNvGrpSpPr/>
          <p:nvPr/>
        </p:nvGrpSpPr>
        <p:grpSpPr>
          <a:xfrm>
            <a:off x="3869182" y="5784850"/>
            <a:ext cx="1638935" cy="835660"/>
            <a:chOff x="3869182" y="5784850"/>
            <a:chExt cx="1638935" cy="835660"/>
          </a:xfrm>
        </p:grpSpPr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2D8E292A-FCA3-9AE3-75EC-E18AA00EFCAA}"/>
                </a:ext>
              </a:extLst>
            </p:cNvPr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7E08635E-85F8-F7CD-1806-23730127A5B3}"/>
                </a:ext>
              </a:extLst>
            </p:cNvPr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0">
            <a:extLst>
              <a:ext uri="{FF2B5EF4-FFF2-40B4-BE49-F238E27FC236}">
                <a16:creationId xmlns:a16="http://schemas.microsoft.com/office/drawing/2014/main" id="{B1B3AF6B-C21C-59C2-02B1-53D10B0CD3EB}"/>
              </a:ext>
            </a:extLst>
          </p:cNvPr>
          <p:cNvSpPr txBox="1"/>
          <p:nvPr/>
        </p:nvSpPr>
        <p:spPr>
          <a:xfrm>
            <a:off x="3965828" y="5867806"/>
            <a:ext cx="1448435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-63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Create</a:t>
            </a:r>
            <a:r>
              <a:rPr sz="1400" spc="-3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a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landing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outcome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label</a:t>
            </a:r>
            <a:r>
              <a:rPr sz="1400" spc="-6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4471C4"/>
                </a:solidFill>
                <a:latin typeface="Carlito"/>
                <a:cs typeface="Carlito"/>
              </a:rPr>
              <a:t>from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Outcome</a:t>
            </a:r>
            <a:r>
              <a:rPr sz="1400" spc="-7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column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4" name="object 31">
            <a:extLst>
              <a:ext uri="{FF2B5EF4-FFF2-40B4-BE49-F238E27FC236}">
                <a16:creationId xmlns:a16="http://schemas.microsoft.com/office/drawing/2014/main" id="{B4FFA733-7736-3F54-D1CD-2EC20BE943BC}"/>
              </a:ext>
            </a:extLst>
          </p:cNvPr>
          <p:cNvGrpSpPr/>
          <p:nvPr/>
        </p:nvGrpSpPr>
        <p:grpSpPr>
          <a:xfrm>
            <a:off x="5563870" y="5784850"/>
            <a:ext cx="1638935" cy="835660"/>
            <a:chOff x="5563870" y="5784850"/>
            <a:chExt cx="1638935" cy="835660"/>
          </a:xfrm>
        </p:grpSpPr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937DE8FF-D929-94AD-3DC0-934D177D3781}"/>
                </a:ext>
              </a:extLst>
            </p:cNvPr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1543811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1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41A0E570-59C7-1693-70B9-FB079B8D9CD4}"/>
                </a:ext>
              </a:extLst>
            </p:cNvPr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1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1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4">
            <a:extLst>
              <a:ext uri="{FF2B5EF4-FFF2-40B4-BE49-F238E27FC236}">
                <a16:creationId xmlns:a16="http://schemas.microsoft.com/office/drawing/2014/main" id="{B3BCE4EB-1D1B-CACD-6AF6-A1C4985E4A70}"/>
              </a:ext>
            </a:extLst>
          </p:cNvPr>
          <p:cNvSpPr txBox="1"/>
          <p:nvPr/>
        </p:nvSpPr>
        <p:spPr>
          <a:xfrm>
            <a:off x="5730366" y="5867806"/>
            <a:ext cx="131064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065" marR="5080" indent="-317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Work</a:t>
            </a:r>
            <a:r>
              <a:rPr sz="1400" spc="-3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out</a:t>
            </a:r>
            <a:r>
              <a:rPr sz="14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success rate</a:t>
            </a:r>
            <a:r>
              <a:rPr sz="1400" spc="-5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for</a:t>
            </a:r>
            <a:r>
              <a:rPr sz="1400" spc="-4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every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landing</a:t>
            </a:r>
            <a:r>
              <a:rPr sz="1400" spc="-4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4471C4"/>
                </a:solidFill>
                <a:latin typeface="Carlito"/>
                <a:cs typeface="Carlito"/>
              </a:rPr>
              <a:t>in</a:t>
            </a:r>
            <a:r>
              <a:rPr sz="1400" spc="-5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rlito"/>
                <a:cs typeface="Carlito"/>
              </a:rPr>
              <a:t>dataset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38" name="object 35">
            <a:extLst>
              <a:ext uri="{FF2B5EF4-FFF2-40B4-BE49-F238E27FC236}">
                <a16:creationId xmlns:a16="http://schemas.microsoft.com/office/drawing/2014/main" id="{91F9017D-E1FA-CEFF-2A46-F0D74A18E8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5411" y="3513003"/>
            <a:ext cx="3440454" cy="2456411"/>
          </a:xfrm>
          <a:prstGeom prst="rect">
            <a:avLst/>
          </a:prstGeom>
        </p:spPr>
      </p:pic>
      <p:sp>
        <p:nvSpPr>
          <p:cNvPr id="39" name="object 36">
            <a:extLst>
              <a:ext uri="{FF2B5EF4-FFF2-40B4-BE49-F238E27FC236}">
                <a16:creationId xmlns:a16="http://schemas.microsoft.com/office/drawing/2014/main" id="{443D2D5B-BC55-0A1B-5754-3A9F85DF34DE}"/>
              </a:ext>
            </a:extLst>
          </p:cNvPr>
          <p:cNvSpPr txBox="1"/>
          <p:nvPr/>
        </p:nvSpPr>
        <p:spPr>
          <a:xfrm>
            <a:off x="7782559" y="2533269"/>
            <a:ext cx="3867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iberation Sans Narrow"/>
                <a:cs typeface="Liberation Sans Narrow"/>
              </a:rPr>
              <a:t>Each</a:t>
            </a:r>
            <a:r>
              <a:rPr sz="1800" spc="95" dirty="0">
                <a:latin typeface="Liberation Sans Narrow"/>
                <a:cs typeface="Liberation Sans Narrow"/>
              </a:rPr>
              <a:t> </a:t>
            </a:r>
            <a:r>
              <a:rPr sz="1800" spc="90" dirty="0">
                <a:latin typeface="Liberation Sans Narrow"/>
                <a:cs typeface="Liberation Sans Narrow"/>
              </a:rPr>
              <a:t>launch</a:t>
            </a:r>
            <a:r>
              <a:rPr sz="1800" spc="114" dirty="0">
                <a:latin typeface="Liberation Sans Narrow"/>
                <a:cs typeface="Liberation Sans Narrow"/>
              </a:rPr>
              <a:t> </a:t>
            </a:r>
            <a:r>
              <a:rPr sz="1800" spc="70" dirty="0">
                <a:latin typeface="Liberation Sans Narrow"/>
                <a:cs typeface="Liberation Sans Narrow"/>
              </a:rPr>
              <a:t>aims</a:t>
            </a:r>
            <a:r>
              <a:rPr sz="1800" spc="110" dirty="0">
                <a:latin typeface="Liberation Sans Narrow"/>
                <a:cs typeface="Liberation Sans Narrow"/>
              </a:rPr>
              <a:t> </a:t>
            </a:r>
            <a:r>
              <a:rPr sz="1800" spc="150" dirty="0">
                <a:latin typeface="Liberation Sans Narrow"/>
                <a:cs typeface="Liberation Sans Narrow"/>
              </a:rPr>
              <a:t>to</a:t>
            </a:r>
            <a:r>
              <a:rPr sz="1800" spc="95" dirty="0">
                <a:latin typeface="Liberation Sans Narrow"/>
                <a:cs typeface="Liberation Sans Narrow"/>
              </a:rPr>
              <a:t> an</a:t>
            </a:r>
            <a:r>
              <a:rPr sz="1800" spc="105" dirty="0">
                <a:latin typeface="Liberation Sans Narrow"/>
                <a:cs typeface="Liberation Sans Narrow"/>
              </a:rPr>
              <a:t> dedicated</a:t>
            </a:r>
            <a:r>
              <a:rPr sz="1800" spc="130" dirty="0">
                <a:latin typeface="Liberation Sans Narrow"/>
                <a:cs typeface="Liberation Sans Narrow"/>
              </a:rPr>
              <a:t> </a:t>
            </a:r>
            <a:r>
              <a:rPr sz="1800" spc="90" dirty="0">
                <a:latin typeface="Liberation Sans Narrow"/>
                <a:cs typeface="Liberation Sans Narrow"/>
              </a:rPr>
              <a:t>orbit, </a:t>
            </a:r>
            <a:r>
              <a:rPr sz="1800" spc="120" dirty="0">
                <a:latin typeface="Liberation Sans Narrow"/>
                <a:cs typeface="Liberation Sans Narrow"/>
              </a:rPr>
              <a:t>and</a:t>
            </a:r>
            <a:r>
              <a:rPr sz="1800" spc="85" dirty="0">
                <a:latin typeface="Liberation Sans Narrow"/>
                <a:cs typeface="Liberation Sans Narrow"/>
              </a:rPr>
              <a:t> here</a:t>
            </a:r>
            <a:r>
              <a:rPr sz="1800" spc="90" dirty="0">
                <a:latin typeface="Liberation Sans Narrow"/>
                <a:cs typeface="Liberation Sans Narrow"/>
              </a:rPr>
              <a:t> </a:t>
            </a:r>
            <a:r>
              <a:rPr sz="1800" spc="70" dirty="0">
                <a:latin typeface="Liberation Sans Narrow"/>
                <a:cs typeface="Liberation Sans Narrow"/>
              </a:rPr>
              <a:t>are</a:t>
            </a:r>
            <a:r>
              <a:rPr sz="1800" spc="90" dirty="0">
                <a:latin typeface="Liberation Sans Narrow"/>
                <a:cs typeface="Liberation Sans Narrow"/>
              </a:rPr>
              <a:t> </a:t>
            </a:r>
            <a:r>
              <a:rPr sz="1800" spc="114" dirty="0">
                <a:latin typeface="Liberation Sans Narrow"/>
                <a:cs typeface="Liberation Sans Narrow"/>
              </a:rPr>
              <a:t>some</a:t>
            </a:r>
            <a:r>
              <a:rPr sz="1800" spc="95" dirty="0">
                <a:latin typeface="Liberation Sans Narrow"/>
                <a:cs typeface="Liberation Sans Narrow"/>
              </a:rPr>
              <a:t> </a:t>
            </a:r>
            <a:r>
              <a:rPr sz="1800" spc="170" dirty="0">
                <a:latin typeface="Liberation Sans Narrow"/>
                <a:cs typeface="Liberation Sans Narrow"/>
              </a:rPr>
              <a:t>common</a:t>
            </a:r>
            <a:r>
              <a:rPr sz="1800" spc="90" dirty="0">
                <a:latin typeface="Liberation Sans Narrow"/>
                <a:cs typeface="Liberation Sans Narrow"/>
              </a:rPr>
              <a:t> </a:t>
            </a:r>
            <a:r>
              <a:rPr sz="1800" spc="120" dirty="0">
                <a:latin typeface="Liberation Sans Narrow"/>
                <a:cs typeface="Liberation Sans Narrow"/>
              </a:rPr>
              <a:t>orbit</a:t>
            </a:r>
            <a:r>
              <a:rPr sz="1800" spc="105" dirty="0">
                <a:latin typeface="Liberation Sans Narrow"/>
                <a:cs typeface="Liberation Sans Narrow"/>
              </a:rPr>
              <a:t> </a:t>
            </a:r>
            <a:r>
              <a:rPr sz="1800" spc="50" dirty="0">
                <a:latin typeface="Liberation Sans Narrow"/>
                <a:cs typeface="Liberation Sans Narrow"/>
              </a:rPr>
              <a:t>types:</a:t>
            </a:r>
            <a:endParaRPr sz="1800" dirty="0">
              <a:latin typeface="Liberation Sans Narrow"/>
              <a:cs typeface="Liberation Sans Narrow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73F7FA06-67AC-823B-0CC2-E8471B4034B5}"/>
              </a:ext>
            </a:extLst>
          </p:cNvPr>
          <p:cNvSpPr txBox="1"/>
          <p:nvPr/>
        </p:nvSpPr>
        <p:spPr>
          <a:xfrm>
            <a:off x="7873365" y="5924194"/>
            <a:ext cx="2433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Trebuchet MS"/>
                <a:cs typeface="Trebuchet MS"/>
              </a:rPr>
              <a:t>Diagram </a:t>
            </a:r>
            <a:r>
              <a:rPr sz="1200" i="1" spc="-40" dirty="0">
                <a:latin typeface="Trebuchet MS"/>
                <a:cs typeface="Trebuchet MS"/>
              </a:rPr>
              <a:t>showing</a:t>
            </a:r>
            <a:r>
              <a:rPr sz="1200" i="1" spc="-35" dirty="0">
                <a:latin typeface="Trebuchet MS"/>
                <a:cs typeface="Trebuchet MS"/>
              </a:rPr>
              <a:t> </a:t>
            </a:r>
            <a:r>
              <a:rPr sz="1200" i="1" spc="-20" dirty="0">
                <a:latin typeface="Trebuchet MS"/>
                <a:cs typeface="Trebuchet MS"/>
              </a:rPr>
              <a:t>common</a:t>
            </a:r>
            <a:r>
              <a:rPr sz="1200" i="1" spc="-10" dirty="0">
                <a:latin typeface="Trebuchet MS"/>
                <a:cs typeface="Trebuchet MS"/>
              </a:rPr>
              <a:t> </a:t>
            </a:r>
            <a:r>
              <a:rPr sz="1200" i="1" spc="-95" dirty="0">
                <a:latin typeface="Trebuchet MS"/>
                <a:cs typeface="Trebuchet MS"/>
              </a:rPr>
              <a:t>orbit</a:t>
            </a:r>
            <a:r>
              <a:rPr sz="1200" i="1" spc="-5" dirty="0">
                <a:latin typeface="Trebuchet MS"/>
                <a:cs typeface="Trebuchet MS"/>
              </a:rPr>
              <a:t> </a:t>
            </a:r>
            <a:r>
              <a:rPr sz="1200" i="1" spc="-40" dirty="0">
                <a:latin typeface="Trebuchet MS"/>
                <a:cs typeface="Trebuchet MS"/>
              </a:rPr>
              <a:t>types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30" dirty="0">
                <a:latin typeface="Trebuchet MS"/>
                <a:cs typeface="Trebuchet MS"/>
              </a:rPr>
              <a:t>SpaceX</a:t>
            </a:r>
            <a:r>
              <a:rPr sz="1200" i="1" spc="-40" dirty="0">
                <a:latin typeface="Trebuchet MS"/>
                <a:cs typeface="Trebuchet MS"/>
              </a:rPr>
              <a:t> </a:t>
            </a:r>
            <a:r>
              <a:rPr sz="1200" i="1" spc="-20" dirty="0">
                <a:latin typeface="Trebuchet MS"/>
                <a:cs typeface="Trebuchet MS"/>
              </a:rPr>
              <a:t>uses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040"/>
            <a:ext cx="11035910" cy="47139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0F5A30-DD0C-A361-4CAF-33196A917E85}"/>
              </a:ext>
            </a:extLst>
          </p:cNvPr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D2DC3EA-77E0-4B3F-355B-4A8A86498BCC}"/>
              </a:ext>
            </a:extLst>
          </p:cNvPr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99B6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F466695-8733-910F-F21B-0184A5C539D2}"/>
              </a:ext>
            </a:extLst>
          </p:cNvPr>
          <p:cNvSpPr txBox="1"/>
          <p:nvPr/>
        </p:nvSpPr>
        <p:spPr>
          <a:xfrm>
            <a:off x="5601461" y="3761054"/>
            <a:ext cx="5801360" cy="157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Line</a:t>
            </a:r>
            <a:r>
              <a:rPr sz="24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Graph</a:t>
            </a:r>
            <a:r>
              <a:rPr sz="24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being</a:t>
            </a:r>
            <a:r>
              <a:rPr sz="24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drawn:</a:t>
            </a:r>
            <a:endParaRPr sz="2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Success</a:t>
            </a:r>
            <a:r>
              <a:rPr sz="1800" spc="1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8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Rate</a:t>
            </a:r>
            <a:r>
              <a:rPr sz="1800" spc="1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8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800" spc="1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Year</a:t>
            </a:r>
            <a:endParaRPr sz="180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Line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graphs</a:t>
            </a:r>
            <a:r>
              <a:rPr sz="12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are</a:t>
            </a:r>
            <a:r>
              <a:rPr sz="12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useful</a:t>
            </a:r>
            <a:r>
              <a:rPr sz="12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in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that</a:t>
            </a:r>
            <a:r>
              <a:rPr sz="1200" spc="1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they</a:t>
            </a:r>
            <a:r>
              <a:rPr sz="1200" spc="1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show</a:t>
            </a:r>
            <a:r>
              <a:rPr sz="12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r>
              <a:rPr sz="12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variables</a:t>
            </a:r>
            <a:r>
              <a:rPr sz="1200" spc="114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and</a:t>
            </a:r>
            <a:r>
              <a:rPr sz="1200" spc="1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trends</a:t>
            </a:r>
            <a:r>
              <a:rPr sz="12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very</a:t>
            </a:r>
            <a:r>
              <a:rPr sz="1200" spc="1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clearly</a:t>
            </a:r>
            <a:r>
              <a:rPr sz="1200" spc="1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and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can</a:t>
            </a:r>
            <a:r>
              <a:rPr sz="12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help 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to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make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predictions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about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results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of</a:t>
            </a:r>
            <a:r>
              <a:rPr sz="12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not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yet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recorded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6CC4BD9-4A44-2E0F-6B57-7A6903E35F9A}"/>
              </a:ext>
            </a:extLst>
          </p:cNvPr>
          <p:cNvSpPr txBox="1"/>
          <p:nvPr/>
        </p:nvSpPr>
        <p:spPr>
          <a:xfrm>
            <a:off x="5601461" y="1631441"/>
            <a:ext cx="5826760" cy="1799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Bar</a:t>
            </a:r>
            <a:r>
              <a:rPr sz="24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Graph</a:t>
            </a:r>
            <a:r>
              <a:rPr sz="24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being</a:t>
            </a:r>
            <a:r>
              <a:rPr sz="24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drawn:</a:t>
            </a:r>
            <a:endParaRPr sz="2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00" spc="1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Mean</a:t>
            </a:r>
            <a:r>
              <a:rPr sz="18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8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8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Orbit</a:t>
            </a:r>
            <a:endParaRPr sz="180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bar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diagram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makes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it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easy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to</a:t>
            </a:r>
            <a:r>
              <a:rPr sz="12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compare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sets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of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between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different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groups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at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glance.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graph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represents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categories</a:t>
            </a:r>
            <a:r>
              <a:rPr sz="12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on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one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axis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and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discrete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value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in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other.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goal</a:t>
            </a:r>
            <a:r>
              <a:rPr sz="12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is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to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show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relationship</a:t>
            </a:r>
            <a:r>
              <a:rPr sz="12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between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two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axes.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Bar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charts</a:t>
            </a:r>
            <a:r>
              <a:rPr sz="12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can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also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show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big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changes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in</a:t>
            </a:r>
            <a:r>
              <a:rPr sz="12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 </a:t>
            </a:r>
            <a:r>
              <a:rPr sz="12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over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time.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5A798C43-E4ED-4244-C5CC-B6548C91C2B0}"/>
              </a:ext>
            </a:extLst>
          </p:cNvPr>
          <p:cNvSpPr txBox="1"/>
          <p:nvPr/>
        </p:nvSpPr>
        <p:spPr>
          <a:xfrm>
            <a:off x="591718" y="1652091"/>
            <a:ext cx="3641090" cy="4054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Scatter</a:t>
            </a:r>
            <a:r>
              <a:rPr sz="24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Graphs</a:t>
            </a:r>
            <a:r>
              <a:rPr sz="2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being</a:t>
            </a:r>
            <a:r>
              <a:rPr sz="2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drawn:</a:t>
            </a:r>
            <a:endParaRPr sz="2400" dirty="0">
              <a:latin typeface="Liberation Sans Narrow"/>
              <a:cs typeface="Liberation Sans Narrow"/>
            </a:endParaRPr>
          </a:p>
          <a:p>
            <a:pPr marL="12700" marR="535940">
              <a:lnSpc>
                <a:spcPct val="180000"/>
              </a:lnSpc>
              <a:spcBef>
                <a:spcPts val="15"/>
              </a:spcBef>
            </a:pP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Flight</a:t>
            </a:r>
            <a:r>
              <a:rPr sz="14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Number</a:t>
            </a:r>
            <a:r>
              <a:rPr sz="14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Payload</a:t>
            </a:r>
            <a:r>
              <a:rPr sz="14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Mass 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Flight</a:t>
            </a:r>
            <a:r>
              <a:rPr sz="14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Number</a:t>
            </a:r>
            <a:r>
              <a:rPr sz="14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Launch</a:t>
            </a:r>
            <a:r>
              <a:rPr sz="14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Site 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Payload</a:t>
            </a:r>
            <a:r>
              <a:rPr sz="14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Launch</a:t>
            </a:r>
            <a:r>
              <a:rPr sz="14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Site</a:t>
            </a:r>
            <a:endParaRPr sz="1400" dirty="0">
              <a:latin typeface="Liberation Sans Narrow"/>
              <a:cs typeface="Liberation Sans Narrow"/>
            </a:endParaRPr>
          </a:p>
          <a:p>
            <a:pPr marL="12700" marR="1331595">
              <a:lnSpc>
                <a:spcPct val="180000"/>
              </a:lnSpc>
            </a:pPr>
            <a:r>
              <a:rPr sz="14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Orbit</a:t>
            </a:r>
            <a:r>
              <a:rPr sz="14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Flight</a:t>
            </a:r>
            <a:r>
              <a:rPr sz="14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Number </a:t>
            </a:r>
            <a:r>
              <a:rPr sz="14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Payload</a:t>
            </a:r>
            <a:r>
              <a:rPr sz="14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1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Orbit</a:t>
            </a:r>
            <a:r>
              <a:rPr sz="12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Type </a:t>
            </a:r>
            <a:r>
              <a:rPr sz="1200" spc="1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Orbit</a:t>
            </a:r>
            <a:r>
              <a:rPr sz="12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VS.</a:t>
            </a:r>
            <a:r>
              <a:rPr sz="14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Payload</a:t>
            </a:r>
            <a:r>
              <a:rPr sz="14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Mass</a:t>
            </a:r>
            <a:endParaRPr sz="1400" dirty="0">
              <a:latin typeface="Liberation Sans Narrow"/>
              <a:cs typeface="Liberation Sans Narrow"/>
            </a:endParaRPr>
          </a:p>
          <a:p>
            <a:pPr marL="12700" marR="382905">
              <a:lnSpc>
                <a:spcPct val="100000"/>
              </a:lnSpc>
              <a:spcBef>
                <a:spcPts val="1905"/>
              </a:spcBef>
            </a:pPr>
            <a:r>
              <a:rPr sz="1100" spc="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Scatter</a:t>
            </a:r>
            <a:r>
              <a:rPr sz="11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plots</a:t>
            </a:r>
            <a:r>
              <a:rPr sz="11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show</a:t>
            </a:r>
            <a:r>
              <a:rPr sz="11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1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how</a:t>
            </a:r>
            <a:r>
              <a:rPr lang="en-US"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1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much</a:t>
            </a:r>
            <a:r>
              <a:rPr lang="en-US" sz="11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100" spc="8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one</a:t>
            </a:r>
            <a:r>
              <a:rPr lang="en-US" sz="11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variable</a:t>
            </a:r>
            <a:r>
              <a:rPr sz="11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is</a:t>
            </a:r>
            <a:r>
              <a:rPr sz="1100" spc="10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affected</a:t>
            </a:r>
            <a:r>
              <a:rPr sz="1100" spc="5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by</a:t>
            </a:r>
            <a:r>
              <a:rPr sz="1100" spc="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another.</a:t>
            </a:r>
            <a:r>
              <a:rPr sz="11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</a:t>
            </a:r>
            <a:r>
              <a:rPr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relationship </a:t>
            </a:r>
            <a:r>
              <a:rPr sz="1100" spc="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between</a:t>
            </a:r>
            <a:r>
              <a:rPr sz="11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two</a:t>
            </a:r>
            <a:r>
              <a:rPr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variables</a:t>
            </a:r>
            <a:r>
              <a:rPr sz="1100" spc="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is </a:t>
            </a:r>
            <a:r>
              <a:rPr sz="11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called</a:t>
            </a:r>
            <a:r>
              <a:rPr sz="1100" spc="1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their</a:t>
            </a:r>
            <a:r>
              <a:rPr sz="1100" spc="1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correlation</a:t>
            </a:r>
            <a:r>
              <a:rPr sz="1100" spc="10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.</a:t>
            </a:r>
            <a:r>
              <a:rPr sz="1100" spc="17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Scatter</a:t>
            </a:r>
            <a:r>
              <a:rPr sz="1100" spc="1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plots</a:t>
            </a:r>
            <a:r>
              <a:rPr sz="1100" spc="12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usually</a:t>
            </a:r>
            <a:r>
              <a:rPr sz="1100" spc="1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consist</a:t>
            </a:r>
            <a:r>
              <a:rPr sz="11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of</a:t>
            </a:r>
            <a:r>
              <a:rPr sz="1100" spc="1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</a:t>
            </a:r>
            <a:r>
              <a:rPr sz="1100" spc="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large</a:t>
            </a:r>
            <a:r>
              <a:rPr sz="1100" spc="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9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body</a:t>
            </a:r>
            <a:r>
              <a:rPr sz="1100" spc="1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of</a:t>
            </a:r>
            <a:r>
              <a:rPr sz="1100" spc="5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data.</a:t>
            </a:r>
            <a:endParaRPr sz="1100" dirty="0">
              <a:latin typeface="Liberation Sans Narrow"/>
              <a:cs typeface="Liberation Sans Narrow"/>
            </a:endParaRPr>
          </a:p>
        </p:txBody>
      </p: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F4B1D50D-CD92-33E4-FE5E-2A9B49EA5657}"/>
              </a:ext>
            </a:extLst>
          </p:cNvPr>
          <p:cNvGrpSpPr/>
          <p:nvPr/>
        </p:nvGrpSpPr>
        <p:grpSpPr>
          <a:xfrm>
            <a:off x="3165348" y="1543811"/>
            <a:ext cx="7126605" cy="3275329"/>
            <a:chOff x="3165348" y="1543811"/>
            <a:chExt cx="7126605" cy="3275329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3E193A05-FD41-AAD7-77B4-2962633112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348" y="3616451"/>
              <a:ext cx="1188720" cy="1188720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BD63B0A0-9D36-A8FE-B4AA-22AAF5D02D7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3436" y="1543811"/>
              <a:ext cx="1088135" cy="1086612"/>
            </a:xfrm>
            <a:prstGeom prst="rect">
              <a:avLst/>
            </a:prstGeom>
          </p:spPr>
        </p:pic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DA539163-398C-C51C-BF10-73EC6CB4B76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2119" y="3869435"/>
              <a:ext cx="949451" cy="94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0" dirty="0">
                <a:solidFill>
                  <a:srgbClr val="1C1C1C"/>
                </a:solidFill>
                <a:latin typeface="Carlito"/>
                <a:cs typeface="Carlito"/>
              </a:rPr>
              <a:t>Performed</a:t>
            </a:r>
            <a:r>
              <a:rPr lang="en-US" sz="1800" b="1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SQL</a:t>
            </a:r>
            <a:r>
              <a:rPr lang="en-US" sz="18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queries</a:t>
            </a:r>
            <a:r>
              <a:rPr lang="en-US" sz="1800" b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lang="en-US"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gather</a:t>
            </a:r>
            <a:r>
              <a:rPr lang="en-US" sz="1800" b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information</a:t>
            </a:r>
            <a:r>
              <a:rPr lang="en-US" sz="1800" b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about</a:t>
            </a:r>
            <a:r>
              <a:rPr lang="en-US" sz="1800" b="1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spc="-10" dirty="0">
                <a:solidFill>
                  <a:srgbClr val="1C1C1C"/>
                </a:solidFill>
                <a:latin typeface="Carlito"/>
                <a:cs typeface="Carlito"/>
              </a:rPr>
              <a:t>dataset.</a:t>
            </a:r>
            <a:endParaRPr lang="en-US" sz="1800" dirty="0">
              <a:latin typeface="Carlito"/>
              <a:cs typeface="Carlito"/>
            </a:endParaRPr>
          </a:p>
          <a:p>
            <a:pPr marL="0" marR="5080" indent="0">
              <a:lnSpc>
                <a:spcPct val="100000"/>
              </a:lnSpc>
              <a:spcBef>
                <a:spcPts val="2195"/>
              </a:spcBef>
              <a:buNone/>
            </a:pP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en-US" sz="1400" spc="-3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example</a:t>
            </a:r>
            <a:r>
              <a:rPr lang="en-US" sz="1400" spc="-3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en-US" sz="1400" spc="-5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some</a:t>
            </a:r>
            <a:r>
              <a:rPr lang="en-US" sz="1400" spc="-4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questions</a:t>
            </a:r>
            <a:r>
              <a:rPr lang="en-US" sz="1400" spc="-4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we</a:t>
            </a:r>
            <a:r>
              <a:rPr lang="en-US" sz="1400" spc="-7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were</a:t>
            </a:r>
            <a:r>
              <a:rPr lang="en-US" sz="1400" spc="-3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asked</a:t>
            </a:r>
            <a:r>
              <a:rPr lang="en-US" sz="1400" spc="-5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about</a:t>
            </a:r>
            <a:r>
              <a:rPr lang="en-US" sz="1400" spc="-5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en-US" sz="1400" spc="-3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en-US" sz="1400" spc="-4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we</a:t>
            </a:r>
            <a:r>
              <a:rPr lang="en-US" sz="1400" spc="-4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needed</a:t>
            </a:r>
            <a:r>
              <a:rPr lang="en-US" sz="1400" spc="-6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information</a:t>
            </a:r>
            <a:r>
              <a:rPr lang="en-US" sz="1400" spc="-5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about.</a:t>
            </a:r>
            <a:r>
              <a:rPr lang="en-US" sz="1400" spc="-5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Which</a:t>
            </a:r>
            <a:r>
              <a:rPr lang="en-US" sz="1400" spc="-4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spc="-2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we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are</a:t>
            </a:r>
            <a:r>
              <a:rPr lang="en-US" sz="1400" spc="-2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using</a:t>
            </a:r>
            <a:r>
              <a:rPr lang="en-US" sz="1400" spc="-6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SQL</a:t>
            </a:r>
            <a:r>
              <a:rPr lang="en-US" sz="1400" spc="-2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queries</a:t>
            </a:r>
            <a:r>
              <a:rPr lang="en-US" sz="1400" spc="-5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en-US" sz="1400" spc="-3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get</a:t>
            </a:r>
            <a:r>
              <a:rPr lang="en-US" sz="1400" spc="-2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en-US" sz="1400" spc="-4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answers</a:t>
            </a:r>
            <a:r>
              <a:rPr lang="en-US" sz="1400" spc="-45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in</a:t>
            </a:r>
            <a:r>
              <a:rPr lang="en-US" sz="1400" spc="-3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en-US" sz="1400" spc="-4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dataset</a:t>
            </a:r>
            <a:r>
              <a:rPr lang="en-US" sz="1400" spc="-6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spc="-50" dirty="0">
                <a:solidFill>
                  <a:srgbClr val="1C1C1C"/>
                </a:solidFill>
                <a:latin typeface="Abadi" panose="020B0604020104020204" pitchFamily="34" charset="0"/>
                <a:cs typeface="Carlito"/>
              </a:rPr>
              <a:t>:</a:t>
            </a:r>
            <a:endParaRPr lang="en-US" sz="1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400" dirty="0">
              <a:latin typeface="Abadi" panose="020B0604020104020204" pitchFamily="34" charset="0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Displaying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names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of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unique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launch</a:t>
            </a:r>
            <a:r>
              <a:rPr lang="en-US" sz="1100" spc="-6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sites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space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mission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Displaying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5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records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where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launch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sites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begin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with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string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'KSC’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Displaying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total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payload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mass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carried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by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boosters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launched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by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NASA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(CRS)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Displaying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average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payload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mass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carried</a:t>
            </a:r>
            <a:r>
              <a:rPr lang="en-US" sz="1100" spc="-7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by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booster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version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F9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v1.1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Listing</a:t>
            </a:r>
            <a:r>
              <a:rPr lang="en-US" sz="1100" spc="-7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date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where</a:t>
            </a:r>
            <a:r>
              <a:rPr lang="en-US" sz="1100" spc="-6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successful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landing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outcome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drone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ship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was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achieved.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marR="13843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Listing</a:t>
            </a:r>
            <a:r>
              <a:rPr lang="en-US" sz="1100" spc="-7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names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of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boosters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which</a:t>
            </a:r>
            <a:r>
              <a:rPr lang="en-US" sz="1100" spc="-7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have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success</a:t>
            </a:r>
            <a:r>
              <a:rPr lang="en-US" sz="1100" spc="-6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ground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pad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and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have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payload</a:t>
            </a:r>
            <a:r>
              <a:rPr lang="en-US" sz="1100" spc="-1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mass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greater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than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4000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but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less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than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6000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Listing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total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number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of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successful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and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failure</a:t>
            </a:r>
            <a:r>
              <a:rPr lang="en-US" sz="1100" spc="-6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mission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outcomes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Listing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names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of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 err="1">
                <a:latin typeface="Abadi" panose="020B0604020104020204" pitchFamily="34" charset="0"/>
                <a:cs typeface="Arial"/>
              </a:rPr>
              <a:t>booster_versions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which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have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carried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maximum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payload</a:t>
            </a:r>
            <a:r>
              <a:rPr lang="en-US" sz="1100" spc="-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mass.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marR="2425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Listing</a:t>
            </a:r>
            <a:r>
              <a:rPr lang="en-US" sz="1100" spc="-6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records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which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will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display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month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names,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successful</a:t>
            </a:r>
            <a:r>
              <a:rPr lang="en-US" sz="1100" spc="-3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 err="1">
                <a:latin typeface="Abadi" panose="020B0604020104020204" pitchFamily="34" charset="0"/>
                <a:cs typeface="Arial"/>
              </a:rPr>
              <a:t>landing_outcomes</a:t>
            </a:r>
            <a:r>
              <a:rPr lang="en-US" sz="1100" spc="-8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ground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pad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,booster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versions,</a:t>
            </a:r>
            <a:r>
              <a:rPr lang="en-US" sz="1100" spc="-5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 err="1">
                <a:latin typeface="Abadi" panose="020B0604020104020204" pitchFamily="34" charset="0"/>
                <a:cs typeface="Arial"/>
              </a:rPr>
              <a:t>launch_site</a:t>
            </a:r>
            <a:r>
              <a:rPr lang="en-US" sz="1100" spc="-6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for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months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year</a:t>
            </a:r>
            <a:r>
              <a:rPr lang="en-US" sz="1100" spc="-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2017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pPr marL="299085" marR="16827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lang="en-US" sz="1100" dirty="0">
                <a:latin typeface="Abadi" panose="020B0604020104020204" pitchFamily="34" charset="0"/>
                <a:cs typeface="Arial"/>
              </a:rPr>
              <a:t>Ranking</a:t>
            </a:r>
            <a:r>
              <a:rPr lang="en-US" sz="1100" spc="-3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count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of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successful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 err="1">
                <a:latin typeface="Abadi" panose="020B0604020104020204" pitchFamily="34" charset="0"/>
                <a:cs typeface="Arial"/>
              </a:rPr>
              <a:t>landing_outcomes</a:t>
            </a:r>
            <a:r>
              <a:rPr lang="en-US" sz="1100" spc="-4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between</a:t>
            </a:r>
            <a:r>
              <a:rPr lang="en-US" sz="1100" spc="-5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the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date</a:t>
            </a:r>
            <a:r>
              <a:rPr lang="en-US" sz="1100" spc="-20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2010-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06-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04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and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 2017-03-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20</a:t>
            </a:r>
            <a:r>
              <a:rPr lang="en-US" sz="1100" spc="-4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dirty="0">
                <a:latin typeface="Abadi" panose="020B0604020104020204" pitchFamily="34" charset="0"/>
                <a:cs typeface="Arial"/>
              </a:rPr>
              <a:t>in</a:t>
            </a:r>
            <a:r>
              <a:rPr lang="en-US" sz="1100" spc="-25" dirty="0">
                <a:latin typeface="Abadi" panose="020B0604020104020204" pitchFamily="34" charset="0"/>
                <a:cs typeface="Arial"/>
              </a:rPr>
              <a:t> </a:t>
            </a:r>
            <a:r>
              <a:rPr lang="en-US" sz="1100" spc="-10" dirty="0">
                <a:latin typeface="Abadi" panose="020B0604020104020204" pitchFamily="34" charset="0"/>
                <a:cs typeface="Arial"/>
              </a:rPr>
              <a:t>descending order.</a:t>
            </a:r>
            <a:endParaRPr lang="en-US" sz="1100" dirty="0">
              <a:latin typeface="Abadi" panose="020B0604020104020204" pitchFamily="34" charset="0"/>
              <a:cs typeface="Arial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24000"/>
            <a:ext cx="10515600" cy="470239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2700" marR="5080" indent="83820" algn="just">
              <a:lnSpc>
                <a:spcPct val="100000"/>
              </a:lnSpc>
              <a:spcBef>
                <a:spcPts val="100"/>
              </a:spcBef>
            </a:pPr>
            <a:r>
              <a:rPr lang="en-US" sz="2800" b="1" spc="-3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visualize</a:t>
            </a:r>
            <a:r>
              <a:rPr lang="en-US" sz="2800" b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Data</a:t>
            </a:r>
            <a:r>
              <a:rPr lang="en-US" sz="2800" b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into</a:t>
            </a:r>
            <a:r>
              <a:rPr lang="en-US" sz="2800" b="1" spc="-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an</a:t>
            </a:r>
            <a:r>
              <a:rPr lang="en-US" sz="2800" b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interactive</a:t>
            </a:r>
            <a:r>
              <a:rPr lang="en-US" sz="2800" b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map.</a:t>
            </a:r>
            <a:r>
              <a:rPr lang="en-US" sz="2800" b="1" spc="-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took</a:t>
            </a:r>
            <a:r>
              <a:rPr lang="en-US" sz="2800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Latitude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and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Longitude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Coordinates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at</a:t>
            </a:r>
            <a:r>
              <a:rPr lang="en-US" sz="2800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each</a:t>
            </a:r>
            <a:r>
              <a:rPr lang="en-US" sz="2800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lang="en-US" sz="2800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lang="en-US" sz="2800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added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Circle</a:t>
            </a:r>
            <a:r>
              <a:rPr lang="en-US" sz="2800" i="1" spc="-7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Marker</a:t>
            </a:r>
            <a:r>
              <a:rPr lang="en-US" sz="2800" i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around</a:t>
            </a:r>
            <a:r>
              <a:rPr lang="en-US" sz="2800" i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spc="-20" dirty="0">
                <a:solidFill>
                  <a:srgbClr val="1C1C1C"/>
                </a:solidFill>
                <a:latin typeface="Arial"/>
                <a:cs typeface="Arial"/>
              </a:rPr>
              <a:t>each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i="1" spc="-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lang="en-US" sz="2800" i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with</a:t>
            </a:r>
            <a:r>
              <a:rPr lang="en-US" sz="2800" i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lang="en-US" sz="2800" i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label</a:t>
            </a:r>
            <a:r>
              <a:rPr lang="en-US" sz="2800" i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lang="en-US" sz="2800" i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i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name</a:t>
            </a:r>
            <a:r>
              <a:rPr lang="en-US" sz="2800" i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lang="en-US" sz="2800" i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i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i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i="1" spc="-10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lang="en-US" sz="2800" dirty="0">
              <a:latin typeface="Arial"/>
              <a:cs typeface="Arial"/>
            </a:endParaRPr>
          </a:p>
          <a:p>
            <a:pPr marL="12700" marR="24765" algn="just">
              <a:lnSpc>
                <a:spcPct val="100000"/>
              </a:lnSpc>
            </a:pP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lang="en-US" sz="2800" b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assigned</a:t>
            </a:r>
            <a:r>
              <a:rPr lang="en-US" sz="2800" b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Arial"/>
                <a:cs typeface="Arial"/>
              </a:rPr>
              <a:t>dataframe</a:t>
            </a:r>
            <a:r>
              <a:rPr lang="en-US" sz="2800" b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Arial"/>
                <a:cs typeface="Arial"/>
              </a:rPr>
              <a:t>launch_outcomes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(failures,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successes)</a:t>
            </a:r>
            <a:r>
              <a:rPr lang="en-US" sz="2800" b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lang="en-US" sz="2800" b="1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i="1" spc="-10" dirty="0">
                <a:solidFill>
                  <a:srgbClr val="1C1C1C"/>
                </a:solidFill>
                <a:latin typeface="Arial"/>
                <a:cs typeface="Arial"/>
              </a:rPr>
              <a:t>classes </a:t>
            </a:r>
            <a:r>
              <a:rPr lang="en-US" sz="2800" b="1" i="1" dirty="0">
                <a:solidFill>
                  <a:srgbClr val="1C1C1C"/>
                </a:solidFill>
                <a:latin typeface="Arial"/>
                <a:cs typeface="Arial"/>
              </a:rPr>
              <a:t>0</a:t>
            </a:r>
            <a:r>
              <a:rPr lang="en-US" sz="2800" b="1" i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i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lang="en-US" sz="2800" b="1" i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i="1" dirty="0">
                <a:solidFill>
                  <a:srgbClr val="1C1C1C"/>
                </a:solidFill>
                <a:latin typeface="Arial"/>
                <a:cs typeface="Arial"/>
              </a:rPr>
              <a:t>1</a:t>
            </a:r>
            <a:r>
              <a:rPr lang="en-US" sz="2800" b="1" i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with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AF50"/>
                </a:solidFill>
                <a:latin typeface="Arial"/>
                <a:cs typeface="Arial"/>
              </a:rPr>
              <a:t>Green</a:t>
            </a:r>
            <a:r>
              <a:rPr lang="en-US" sz="2800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en-US"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markers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on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map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in</a:t>
            </a:r>
            <a:r>
              <a:rPr lang="en-US" sz="2800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spc="-10" dirty="0" err="1">
                <a:solidFill>
                  <a:srgbClr val="1C1C1C"/>
                </a:solidFill>
                <a:latin typeface="Arial"/>
                <a:cs typeface="Arial"/>
              </a:rPr>
              <a:t>MarkerCluster</a:t>
            </a:r>
            <a:r>
              <a:rPr lang="en-US" sz="2800" spc="-10" dirty="0">
                <a:solidFill>
                  <a:srgbClr val="1C1C1C"/>
                </a:solidFill>
                <a:latin typeface="Arial"/>
                <a:cs typeface="Arial"/>
              </a:rPr>
              <a:t>()</a:t>
            </a:r>
            <a:endParaRPr lang="en-US" sz="2800" dirty="0">
              <a:latin typeface="Arial"/>
              <a:cs typeface="Arial"/>
            </a:endParaRPr>
          </a:p>
          <a:p>
            <a:pPr marL="12700" marR="154940">
              <a:lnSpc>
                <a:spcPct val="100000"/>
              </a:lnSpc>
              <a:spcBef>
                <a:spcPts val="1685"/>
              </a:spcBef>
            </a:pP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Using</a:t>
            </a:r>
            <a:r>
              <a:rPr lang="en-US" sz="2800" b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spc="-10" dirty="0">
                <a:solidFill>
                  <a:srgbClr val="1C1C1C"/>
                </a:solidFill>
                <a:latin typeface="Arial"/>
                <a:cs typeface="Arial"/>
              </a:rPr>
              <a:t>Haversine’s</a:t>
            </a:r>
            <a:r>
              <a:rPr lang="en-US" sz="2800" b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formula</a:t>
            </a:r>
            <a:r>
              <a:rPr lang="en-US" sz="2800" b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we</a:t>
            </a:r>
            <a:r>
              <a:rPr lang="en-US" sz="2800" b="1" spc="-8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calculated</a:t>
            </a:r>
            <a:r>
              <a:rPr lang="en-US" sz="2800" b="1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b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lang="en-US" sz="28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from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lang="en-US" sz="2800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various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landmarks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find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various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trends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about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what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is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around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lang="en-US" sz="2800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spc="-2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measure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patterns.</a:t>
            </a:r>
            <a:r>
              <a:rPr lang="en-US" sz="2800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Arial"/>
                <a:cs typeface="Arial"/>
              </a:rPr>
              <a:t>Lines</a:t>
            </a:r>
            <a:r>
              <a:rPr lang="en-US" sz="2800" b="1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are</a:t>
            </a:r>
            <a:r>
              <a:rPr lang="en-US" sz="2800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drawn</a:t>
            </a:r>
            <a:r>
              <a:rPr lang="en-US" sz="2800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on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lang="en-US" sz="2800" spc="-7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map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measure</a:t>
            </a:r>
            <a:r>
              <a:rPr lang="en-US" sz="2800" spc="-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distance</a:t>
            </a:r>
            <a:r>
              <a:rPr lang="en-US" sz="2800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lang="en-US" sz="2800" spc="-6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en-US" sz="2800" spc="-10" dirty="0">
                <a:solidFill>
                  <a:srgbClr val="1C1C1C"/>
                </a:solidFill>
                <a:latin typeface="Arial"/>
                <a:cs typeface="Arial"/>
              </a:rPr>
              <a:t>landmarks</a:t>
            </a: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ts val="1660"/>
              </a:lnSpc>
              <a:spcBef>
                <a:spcPts val="1700"/>
              </a:spcBef>
            </a:pPr>
            <a:r>
              <a:rPr lang="en-US" sz="1600" b="1" dirty="0">
                <a:latin typeface="Arial"/>
                <a:cs typeface="Arial"/>
              </a:rPr>
              <a:t>Example</a:t>
            </a:r>
            <a:r>
              <a:rPr lang="en-US" sz="1600" b="1" spc="-4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of</a:t>
            </a:r>
            <a:r>
              <a:rPr lang="en-US" sz="1600" b="1" spc="-2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some</a:t>
            </a:r>
            <a:r>
              <a:rPr lang="en-US" sz="1600" b="1" spc="-2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trends</a:t>
            </a:r>
            <a:r>
              <a:rPr lang="en-US" sz="1600" b="1" spc="-4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in</a:t>
            </a:r>
            <a:r>
              <a:rPr lang="en-US" sz="1600" b="1" spc="-2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which</a:t>
            </a:r>
            <a:r>
              <a:rPr lang="en-US" sz="1600" b="1" spc="-6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the</a:t>
            </a:r>
            <a:r>
              <a:rPr lang="en-US" sz="1600" b="1" spc="-3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Launch</a:t>
            </a:r>
            <a:r>
              <a:rPr lang="en-US" sz="1600" b="1" spc="-35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Site</a:t>
            </a:r>
            <a:r>
              <a:rPr lang="en-US" sz="1600" b="1" spc="-3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is</a:t>
            </a:r>
            <a:r>
              <a:rPr lang="en-US" sz="1600" b="1" spc="-3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situated</a:t>
            </a:r>
            <a:r>
              <a:rPr lang="en-US" sz="1600" b="1" spc="-60" dirty="0">
                <a:latin typeface="Arial"/>
                <a:cs typeface="Arial"/>
              </a:rPr>
              <a:t> </a:t>
            </a:r>
            <a:r>
              <a:rPr lang="en-US" sz="1600" b="1" spc="-25" dirty="0">
                <a:latin typeface="Arial"/>
                <a:cs typeface="Arial"/>
              </a:rPr>
              <a:t>in.</a:t>
            </a:r>
            <a:endParaRPr lang="en-US" sz="1600" dirty="0">
              <a:latin typeface="Arial"/>
              <a:cs typeface="Arial"/>
            </a:endParaRPr>
          </a:p>
          <a:p>
            <a:pPr marL="74930" indent="-69850">
              <a:lnSpc>
                <a:spcPts val="166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Are</a:t>
            </a:r>
            <a:r>
              <a:rPr lang="en-US" sz="16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lang="en-US" sz="16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to</a:t>
            </a:r>
            <a:r>
              <a:rPr lang="en-US" sz="16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railways?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spc="-25" dirty="0">
                <a:solidFill>
                  <a:srgbClr val="1C1C1C"/>
                </a:solidFill>
                <a:latin typeface="IBM 3270"/>
                <a:cs typeface="IBM 3270"/>
              </a:rPr>
              <a:t>No</a:t>
            </a:r>
            <a:endParaRPr lang="en-US" sz="1600" dirty="0">
              <a:latin typeface="IBM 3270"/>
              <a:cs typeface="IBM 3270"/>
            </a:endParaRPr>
          </a:p>
          <a:p>
            <a:pPr marL="749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Are</a:t>
            </a:r>
            <a:r>
              <a:rPr lang="en-US" sz="16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lang="en-US" sz="16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to</a:t>
            </a:r>
            <a:r>
              <a:rPr lang="en-US" sz="16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highways?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spc="-25" dirty="0">
                <a:solidFill>
                  <a:srgbClr val="1C1C1C"/>
                </a:solidFill>
                <a:latin typeface="IBM 3270"/>
                <a:cs typeface="IBM 3270"/>
              </a:rPr>
              <a:t>No</a:t>
            </a:r>
            <a:endParaRPr lang="en-US" sz="1600" dirty="0">
              <a:latin typeface="IBM 3270"/>
              <a:cs typeface="IBM 3270"/>
            </a:endParaRPr>
          </a:p>
          <a:p>
            <a:pPr marL="749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Are</a:t>
            </a:r>
            <a:r>
              <a:rPr lang="en-US" sz="16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to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coastline?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spc="-25" dirty="0">
                <a:solidFill>
                  <a:srgbClr val="1C1C1C"/>
                </a:solidFill>
                <a:latin typeface="IBM 3270"/>
                <a:cs typeface="IBM 3270"/>
              </a:rPr>
              <a:t>Yes</a:t>
            </a:r>
            <a:endParaRPr lang="en-US" sz="1600" dirty="0">
              <a:latin typeface="IBM 3270"/>
              <a:cs typeface="IBM 3270"/>
            </a:endParaRPr>
          </a:p>
          <a:p>
            <a:pPr marL="749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Do</a:t>
            </a:r>
            <a:r>
              <a:rPr lang="en-US" sz="1600" spc="9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lang="en-US" sz="1600" spc="114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keep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certain</a:t>
            </a:r>
            <a:r>
              <a:rPr lang="en-US" sz="16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distance</a:t>
            </a:r>
            <a:r>
              <a:rPr lang="en-US" sz="1600" spc="114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away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from</a:t>
            </a:r>
            <a:r>
              <a:rPr lang="en-US" sz="16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IBM 3270"/>
                <a:cs typeface="IBM 3270"/>
              </a:rPr>
              <a:t>cities?</a:t>
            </a:r>
            <a:r>
              <a:rPr lang="en-US" sz="16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lang="en-US" sz="1600" spc="-25" dirty="0">
                <a:solidFill>
                  <a:srgbClr val="1C1C1C"/>
                </a:solidFill>
                <a:latin typeface="IBM 3270"/>
                <a:cs typeface="IBM 3270"/>
              </a:rPr>
              <a:t>Yes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3360"/>
            <a:ext cx="11167990" cy="46936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Used</a:t>
            </a:r>
            <a:r>
              <a:rPr lang="en-US" sz="28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Python</a:t>
            </a:r>
            <a:r>
              <a:rPr lang="en-US" sz="28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Anywhere</a:t>
            </a:r>
            <a:r>
              <a:rPr lang="en-US" sz="2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lang="en-US" sz="2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host</a:t>
            </a:r>
            <a:r>
              <a:rPr lang="en-US" sz="28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2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website</a:t>
            </a:r>
            <a:r>
              <a:rPr lang="en-US" sz="2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live</a:t>
            </a:r>
            <a:r>
              <a:rPr lang="en-US" sz="2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24/7</a:t>
            </a:r>
            <a:r>
              <a:rPr lang="en-US" sz="2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so</a:t>
            </a:r>
            <a:r>
              <a:rPr lang="en-US" sz="2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your</a:t>
            </a:r>
            <a:r>
              <a:rPr lang="en-US" sz="2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lang="en-US" sz="2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play</a:t>
            </a:r>
            <a:r>
              <a:rPr lang="en-US" sz="28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around</a:t>
            </a:r>
            <a:r>
              <a:rPr lang="en-US" sz="2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lang="en-US" sz="28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spc="-2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r>
              <a:rPr lang="en-US" sz="2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lang="en-US" sz="2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view</a:t>
            </a:r>
            <a:r>
              <a:rPr lang="en-US" sz="2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2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800" b="1" spc="-20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lang="en-US" sz="2800" dirty="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1505"/>
              </a:spcBef>
              <a:buFont typeface="Carlito"/>
              <a:buChar char="-"/>
              <a:tabLst>
                <a:tab pos="354965" algn="l"/>
              </a:tabLst>
            </a:pP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spc="-10" dirty="0">
                <a:solidFill>
                  <a:srgbClr val="1C1C1C"/>
                </a:solidFill>
                <a:latin typeface="Carlito"/>
                <a:cs typeface="Carlito"/>
              </a:rPr>
              <a:t>dashboard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built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Flask</a:t>
            </a:r>
            <a:r>
              <a:rPr lang="en-US" sz="22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Dash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web</a:t>
            </a:r>
            <a:r>
              <a:rPr lang="en-US" sz="2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spc="-10" dirty="0">
                <a:solidFill>
                  <a:srgbClr val="1C1C1C"/>
                </a:solidFill>
                <a:latin typeface="Carlito"/>
                <a:cs typeface="Carlito"/>
              </a:rPr>
              <a:t>framework.</a:t>
            </a:r>
            <a:endParaRPr lang="en-US" sz="2200" dirty="0">
              <a:latin typeface="Carlito"/>
              <a:cs typeface="Carlito"/>
            </a:endParaRPr>
          </a:p>
          <a:p>
            <a:pPr marL="321310">
              <a:lnSpc>
                <a:spcPct val="100000"/>
              </a:lnSpc>
              <a:spcBef>
                <a:spcPts val="1175"/>
              </a:spcBef>
            </a:pPr>
            <a:r>
              <a:rPr lang="en-US" sz="2000" b="1" spc="-10" dirty="0">
                <a:solidFill>
                  <a:srgbClr val="1C1C1C"/>
                </a:solidFill>
                <a:latin typeface="Carlito"/>
                <a:cs typeface="Carlito"/>
              </a:rPr>
              <a:t>Graphs</a:t>
            </a:r>
            <a:endParaRPr lang="en-US" sz="2000" dirty="0">
              <a:latin typeface="Carlito"/>
              <a:cs typeface="Carlito"/>
            </a:endParaRPr>
          </a:p>
          <a:p>
            <a:pPr marL="664210" marR="1898014" lvl="1" indent="-342900">
              <a:lnSpc>
                <a:spcPct val="100000"/>
              </a:lnSpc>
              <a:spcBef>
                <a:spcPts val="10"/>
              </a:spcBef>
              <a:buFont typeface="Carlito"/>
              <a:buChar char="-"/>
              <a:tabLst>
                <a:tab pos="664210" algn="l"/>
              </a:tabLst>
            </a:pP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Pie</a:t>
            </a:r>
            <a:r>
              <a:rPr lang="en-US"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r>
              <a:rPr lang="en-US" sz="1800" b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showing</a:t>
            </a:r>
            <a:r>
              <a:rPr lang="en-US" sz="18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total</a:t>
            </a:r>
            <a:r>
              <a:rPr lang="en-US"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r>
              <a:rPr lang="en-US"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by</a:t>
            </a:r>
            <a:r>
              <a:rPr lang="en-US" sz="1800" b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lang="en-US" sz="1800" b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1C1C1C"/>
                </a:solidFill>
                <a:latin typeface="Carlito"/>
                <a:cs typeface="Carlito"/>
              </a:rPr>
              <a:t>certain</a:t>
            </a:r>
            <a:r>
              <a:rPr lang="en-US"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spc="-10" dirty="0">
                <a:solidFill>
                  <a:srgbClr val="1C1C1C"/>
                </a:solidFill>
                <a:latin typeface="Carlito"/>
                <a:cs typeface="Carlito"/>
              </a:rPr>
              <a:t>site/all sites</a:t>
            </a:r>
            <a:endParaRPr lang="en-US" sz="1800" dirty="0">
              <a:latin typeface="Carlito"/>
              <a:cs typeface="Carlito"/>
            </a:endParaRPr>
          </a:p>
          <a:p>
            <a:pPr marL="653415" lvl="2" indent="-123189">
              <a:lnSpc>
                <a:spcPct val="100000"/>
              </a:lnSpc>
              <a:buClr>
                <a:srgbClr val="1C1C1C"/>
              </a:buClr>
              <a:buFont typeface="Carlito"/>
              <a:buChar char="-"/>
              <a:tabLst>
                <a:tab pos="653415" algn="l"/>
              </a:tabLst>
            </a:pP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display</a:t>
            </a:r>
            <a:r>
              <a:rPr lang="en-US" sz="1800" i="1" spc="-4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relative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proportions</a:t>
            </a:r>
            <a:r>
              <a:rPr lang="en-US" sz="1800" i="1" spc="-3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of</a:t>
            </a:r>
            <a:r>
              <a:rPr lang="en-US" sz="1800" i="1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multiple</a:t>
            </a:r>
            <a:r>
              <a:rPr lang="en-US" sz="1800" i="1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classes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of</a:t>
            </a:r>
            <a:r>
              <a:rPr lang="en-US" sz="1800" i="1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spc="-10" dirty="0">
                <a:solidFill>
                  <a:srgbClr val="1F2023"/>
                </a:solidFill>
                <a:latin typeface="Carlito"/>
                <a:cs typeface="Carlito"/>
              </a:rPr>
              <a:t>data.</a:t>
            </a:r>
            <a:endParaRPr lang="en-US" sz="1800" dirty="0">
              <a:latin typeface="Carlito"/>
              <a:cs typeface="Carlito"/>
            </a:endParaRPr>
          </a:p>
          <a:p>
            <a:pPr marL="321310" marR="2252345" lvl="2" indent="306070">
              <a:lnSpc>
                <a:spcPct val="100000"/>
              </a:lnSpc>
              <a:buChar char="-"/>
              <a:tabLst>
                <a:tab pos="627380" algn="l"/>
              </a:tabLst>
            </a:pP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size</a:t>
            </a:r>
            <a:r>
              <a:rPr lang="en-US" sz="1800" i="1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of</a:t>
            </a:r>
            <a:r>
              <a:rPr lang="en-US" sz="1800" i="1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the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circle</a:t>
            </a:r>
            <a:r>
              <a:rPr lang="en-US" sz="1800" i="1" spc="-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can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be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made</a:t>
            </a:r>
            <a:r>
              <a:rPr lang="en-US" sz="1800" i="1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proportional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to</a:t>
            </a:r>
            <a:r>
              <a:rPr lang="en-US" sz="1800" i="1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the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spc="-10" dirty="0">
                <a:solidFill>
                  <a:srgbClr val="1F2023"/>
                </a:solidFill>
                <a:latin typeface="Carlito"/>
                <a:cs typeface="Carlito"/>
              </a:rPr>
              <a:t>total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quantity</a:t>
            </a:r>
            <a:r>
              <a:rPr lang="en-US" sz="1800" i="1" spc="-3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dirty="0">
                <a:solidFill>
                  <a:srgbClr val="1F2023"/>
                </a:solidFill>
                <a:latin typeface="Carlito"/>
                <a:cs typeface="Carlito"/>
              </a:rPr>
              <a:t>it</a:t>
            </a:r>
            <a:r>
              <a:rPr lang="en-US" sz="1800" i="1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1800" i="1" spc="-10" dirty="0">
                <a:solidFill>
                  <a:srgbClr val="1F2023"/>
                </a:solidFill>
                <a:latin typeface="Carlito"/>
                <a:cs typeface="Carlito"/>
              </a:rPr>
              <a:t>represents.</a:t>
            </a:r>
          </a:p>
          <a:p>
            <a:pPr marL="321310" marR="2252345" lvl="2" indent="0">
              <a:lnSpc>
                <a:spcPct val="100000"/>
              </a:lnSpc>
              <a:buNone/>
              <a:tabLst>
                <a:tab pos="627380" algn="l"/>
              </a:tabLst>
            </a:pP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200" b="1" spc="-10" dirty="0">
                <a:solidFill>
                  <a:srgbClr val="1C1C1C"/>
                </a:solidFill>
                <a:latin typeface="Carlito"/>
                <a:cs typeface="Carlito"/>
              </a:rPr>
              <a:t>Scatter</a:t>
            </a:r>
            <a:r>
              <a:rPr lang="en-US" sz="2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Graph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showing</a:t>
            </a:r>
            <a:r>
              <a:rPr lang="en-US" sz="22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2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relationship</a:t>
            </a:r>
            <a:r>
              <a:rPr lang="en-US" sz="22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lang="en-US" sz="22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Outcome</a:t>
            </a:r>
            <a:r>
              <a:rPr lang="en-US" sz="2200" b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Payload</a:t>
            </a:r>
            <a:r>
              <a:rPr lang="en-US" sz="22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Mass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(Kg)</a:t>
            </a:r>
            <a:r>
              <a:rPr lang="en-US" sz="22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lang="en-US" sz="22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lang="en-US" sz="22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spc="-10" dirty="0">
                <a:solidFill>
                  <a:srgbClr val="1C1C1C"/>
                </a:solidFill>
                <a:latin typeface="Carlito"/>
                <a:cs typeface="Carlito"/>
              </a:rPr>
              <a:t>different</a:t>
            </a:r>
            <a:r>
              <a:rPr lang="en-US" sz="22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2200" b="1" spc="-10" dirty="0">
                <a:solidFill>
                  <a:srgbClr val="1C1C1C"/>
                </a:solidFill>
                <a:latin typeface="Carlito"/>
                <a:cs typeface="Carlito"/>
              </a:rPr>
              <a:t>Booster Versions</a:t>
            </a:r>
            <a:endParaRPr lang="en-US" sz="2200" dirty="0">
              <a:latin typeface="Carlito"/>
              <a:cs typeface="Carlito"/>
            </a:endParaRPr>
          </a:p>
          <a:p>
            <a:pPr marL="203200" indent="-134620">
              <a:lnSpc>
                <a:spcPct val="100000"/>
              </a:lnSpc>
              <a:buChar char="-"/>
              <a:tabLst>
                <a:tab pos="203200" algn="l"/>
              </a:tabLst>
            </a:pPr>
            <a:r>
              <a:rPr lang="en-US" sz="1700" dirty="0">
                <a:latin typeface="Carlito"/>
                <a:cs typeface="Carlito"/>
              </a:rPr>
              <a:t>It</a:t>
            </a:r>
            <a:r>
              <a:rPr lang="en-US" sz="1700" spc="-6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shows</a:t>
            </a:r>
            <a:r>
              <a:rPr lang="en-US" sz="1700" spc="-5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the</a:t>
            </a:r>
            <a:r>
              <a:rPr lang="en-US" sz="1700" spc="-5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relationship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between</a:t>
            </a:r>
            <a:r>
              <a:rPr lang="en-US" sz="1700" spc="-6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two</a:t>
            </a:r>
            <a:r>
              <a:rPr lang="en-US" sz="1700" spc="-60" dirty="0">
                <a:latin typeface="Carlito"/>
                <a:cs typeface="Carlito"/>
              </a:rPr>
              <a:t> </a:t>
            </a:r>
            <a:r>
              <a:rPr lang="en-US" sz="1700" spc="-10" dirty="0">
                <a:latin typeface="Carlito"/>
                <a:cs typeface="Carlito"/>
              </a:rPr>
              <a:t>variables.</a:t>
            </a:r>
            <a:endParaRPr lang="en-US" sz="1700" dirty="0">
              <a:latin typeface="Carlito"/>
              <a:cs typeface="Carlito"/>
            </a:endParaRPr>
          </a:p>
          <a:p>
            <a:pPr marL="203200" indent="-134620">
              <a:lnSpc>
                <a:spcPct val="100000"/>
              </a:lnSpc>
              <a:buChar char="-"/>
              <a:tabLst>
                <a:tab pos="203200" algn="l"/>
              </a:tabLst>
            </a:pPr>
            <a:r>
              <a:rPr lang="en-US" sz="1700" dirty="0">
                <a:latin typeface="Carlito"/>
                <a:cs typeface="Carlito"/>
              </a:rPr>
              <a:t>It</a:t>
            </a:r>
            <a:r>
              <a:rPr lang="en-US" sz="1700" spc="-4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is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the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best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method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to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show</a:t>
            </a:r>
            <a:r>
              <a:rPr lang="en-US" sz="1700" spc="-4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you</a:t>
            </a:r>
            <a:r>
              <a:rPr lang="en-US" sz="1700" spc="-6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a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non-linear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spc="-10" dirty="0">
                <a:latin typeface="Carlito"/>
                <a:cs typeface="Carlito"/>
              </a:rPr>
              <a:t>pattern.</a:t>
            </a:r>
            <a:endParaRPr lang="en-US" sz="1700" dirty="0">
              <a:latin typeface="Carlito"/>
              <a:cs typeface="Carlito"/>
            </a:endParaRPr>
          </a:p>
          <a:p>
            <a:pPr marL="203200" indent="-134620">
              <a:lnSpc>
                <a:spcPct val="100000"/>
              </a:lnSpc>
              <a:spcBef>
                <a:spcPts val="5"/>
              </a:spcBef>
              <a:buChar char="-"/>
              <a:tabLst>
                <a:tab pos="203200" algn="l"/>
              </a:tabLst>
            </a:pPr>
            <a:r>
              <a:rPr lang="en-US" sz="1700" dirty="0">
                <a:latin typeface="Carlito"/>
                <a:cs typeface="Carlito"/>
              </a:rPr>
              <a:t>The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range</a:t>
            </a:r>
            <a:r>
              <a:rPr lang="en-US" sz="1700" spc="-6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of</a:t>
            </a:r>
            <a:r>
              <a:rPr lang="en-US" sz="1700" spc="-4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data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spc="-25" dirty="0">
                <a:latin typeface="Carlito"/>
                <a:cs typeface="Carlito"/>
              </a:rPr>
              <a:t>flow,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i.e.</a:t>
            </a:r>
            <a:r>
              <a:rPr lang="en-US" sz="1700" spc="-4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maximum</a:t>
            </a:r>
            <a:r>
              <a:rPr lang="en-US" sz="1700" spc="-30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and</a:t>
            </a:r>
            <a:r>
              <a:rPr lang="en-US" sz="1700" spc="-4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minimum</a:t>
            </a:r>
            <a:r>
              <a:rPr lang="en-US" sz="1700" spc="-2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value,</a:t>
            </a:r>
            <a:r>
              <a:rPr lang="en-US" sz="1700" spc="-4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can</a:t>
            </a:r>
            <a:r>
              <a:rPr lang="en-US" sz="1700" spc="-3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be</a:t>
            </a:r>
            <a:r>
              <a:rPr lang="en-US" sz="1700" spc="-50" dirty="0">
                <a:latin typeface="Carlito"/>
                <a:cs typeface="Carlito"/>
              </a:rPr>
              <a:t> </a:t>
            </a:r>
            <a:r>
              <a:rPr lang="en-US" sz="1700" spc="-10" dirty="0">
                <a:latin typeface="Carlito"/>
                <a:cs typeface="Carlito"/>
              </a:rPr>
              <a:t>determined.</a:t>
            </a:r>
            <a:endParaRPr lang="en-US" sz="1700" dirty="0">
              <a:latin typeface="Carlito"/>
              <a:cs typeface="Carlito"/>
            </a:endParaRPr>
          </a:p>
          <a:p>
            <a:pPr marL="203200" indent="-134620">
              <a:lnSpc>
                <a:spcPct val="100000"/>
              </a:lnSpc>
              <a:buChar char="-"/>
              <a:tabLst>
                <a:tab pos="203200" algn="l"/>
              </a:tabLst>
            </a:pPr>
            <a:r>
              <a:rPr lang="en-US" sz="1700" dirty="0">
                <a:latin typeface="Carlito"/>
                <a:cs typeface="Carlito"/>
              </a:rPr>
              <a:t>Observation</a:t>
            </a:r>
            <a:r>
              <a:rPr lang="en-US" sz="1700" spc="-6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and</a:t>
            </a:r>
            <a:r>
              <a:rPr lang="en-US" sz="1700" spc="-5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reading</a:t>
            </a:r>
            <a:r>
              <a:rPr lang="en-US" sz="1700" spc="-55" dirty="0">
                <a:latin typeface="Carlito"/>
                <a:cs typeface="Carlito"/>
              </a:rPr>
              <a:t> </a:t>
            </a:r>
            <a:r>
              <a:rPr lang="en-US" sz="1700" dirty="0">
                <a:latin typeface="Carlito"/>
                <a:cs typeface="Carlito"/>
              </a:rPr>
              <a:t>are</a:t>
            </a:r>
            <a:r>
              <a:rPr lang="en-US" sz="1700" spc="-55" dirty="0">
                <a:latin typeface="Carlito"/>
                <a:cs typeface="Carlito"/>
              </a:rPr>
              <a:t> </a:t>
            </a:r>
            <a:r>
              <a:rPr lang="en-US" sz="1700" spc="-10" dirty="0">
                <a:latin typeface="Carlito"/>
                <a:cs typeface="Carlito"/>
              </a:rPr>
              <a:t>straightforward.</a:t>
            </a:r>
            <a:endParaRPr lang="en-US" sz="17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1921"/>
            <a:ext cx="6087990" cy="4338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BUILDING</a:t>
            </a:r>
            <a:r>
              <a:rPr kumimoji="0" lang="en-US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</a:tabLst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oad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our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dataset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NumPy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Pandas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Transform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Split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our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training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samples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Decide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machine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algorithms</a:t>
            </a:r>
            <a:r>
              <a:rPr kumimoji="0" lang="en-US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want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our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algorithms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GridSearchCV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Fit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our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datasets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GridSearchCV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objects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train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our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dataset.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EVALUATING</a:t>
            </a:r>
            <a:r>
              <a:rPr kumimoji="0" lang="en-US" sz="18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accuracy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Get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tuned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hyperparameters</a:t>
            </a:r>
            <a:r>
              <a:rPr kumimoji="0" lang="en-US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Plot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Confusion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Matrix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IMPROVING</a:t>
            </a:r>
            <a:r>
              <a:rPr kumimoji="0" lang="en-US" sz="1800" b="1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Feature</a:t>
            </a:r>
            <a:r>
              <a:rPr kumimoji="0" lang="en-US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Engineering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lang="en-US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Tuning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D8AC6AA-CA6B-DDDA-98FA-FBC3CD90FDC1}"/>
              </a:ext>
            </a:extLst>
          </p:cNvPr>
          <p:cNvSpPr txBox="1">
            <a:spLocks/>
          </p:cNvSpPr>
          <p:nvPr/>
        </p:nvSpPr>
        <p:spPr>
          <a:xfrm>
            <a:off x="6736080" y="1387476"/>
            <a:ext cx="5222240" cy="4338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FINDING</a:t>
            </a:r>
            <a:r>
              <a:rPr kumimoji="0" lang="en-US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BEST</a:t>
            </a:r>
            <a:r>
              <a:rPr kumimoji="0" lang="en-US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PERFORMING</a:t>
            </a:r>
            <a:r>
              <a:rPr kumimoji="0" lang="en-US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CLASSIFICATION</a:t>
            </a:r>
            <a:r>
              <a:rPr kumimoji="0" lang="en-US" sz="1800" b="1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lang="en-US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best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accuracy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score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wins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best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performing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notebook</a:t>
            </a:r>
            <a:r>
              <a:rPr kumimoji="0" lang="en-US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dictionary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algorithms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scores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lang="en-US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bottom</a:t>
            </a:r>
            <a:r>
              <a:rPr kumimoji="0" lang="en-US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notebook.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351280"/>
            <a:ext cx="11174627" cy="45177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more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amount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of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flights</a:t>
            </a:r>
            <a:r>
              <a:rPr lang="en-US" sz="18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at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18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launch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site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greater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 </a:t>
            </a:r>
            <a:r>
              <a:rPr lang="en-US" sz="18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</a:t>
            </a:r>
            <a:r>
              <a:rPr lang="en-US" sz="18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rate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at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launch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-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site.</a:t>
            </a:r>
            <a:endParaRPr lang="en-US" sz="1800" dirty="0">
              <a:latin typeface="Liberation Sans Narrow"/>
              <a:cs typeface="Liberation Sans Narro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5CEE46AC-5194-B393-B38E-4B6E8FD39E3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7228" y="1780455"/>
            <a:ext cx="10807732" cy="24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389120"/>
            <a:ext cx="10964789" cy="14922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greater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6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payload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mass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for </a:t>
            </a:r>
            <a:r>
              <a:rPr lang="en-US" sz="16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Launch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Site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CCAFS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SLC</a:t>
            </a:r>
            <a:r>
              <a:rPr lang="en-US" sz="16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40</a:t>
            </a:r>
            <a:r>
              <a:rPr lang="en-US" sz="16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 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higher</a:t>
            </a:r>
            <a:r>
              <a:rPr lang="en-US" sz="16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rate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for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4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Rocket. </a:t>
            </a:r>
            <a:r>
              <a:rPr lang="en-US" sz="16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There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is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not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quite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16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clear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pattern</a:t>
            </a:r>
            <a:r>
              <a:rPr lang="en-US" sz="16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to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be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found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using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this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visualization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to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make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decision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if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the</a:t>
            </a:r>
            <a:r>
              <a:rPr lang="en-US" sz="16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Launch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Site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-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is </a:t>
            </a:r>
            <a:r>
              <a:rPr lang="en-US" sz="1600" spc="120" dirty="0" err="1">
                <a:solidFill>
                  <a:srgbClr val="1C1C1C"/>
                </a:solidFill>
                <a:latin typeface="Liberation Sans Narrow"/>
                <a:cs typeface="Liberation Sans Narrow"/>
              </a:rPr>
              <a:t>dependant</a:t>
            </a:r>
            <a:r>
              <a:rPr lang="en-US" sz="16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on</a:t>
            </a:r>
            <a:r>
              <a:rPr lang="en-US" sz="16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Pay</a:t>
            </a:r>
            <a:r>
              <a:rPr lang="en-US" sz="16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Load</a:t>
            </a:r>
            <a:r>
              <a:rPr lang="en-US" sz="16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Mass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for</a:t>
            </a:r>
            <a:r>
              <a:rPr lang="en-US" sz="16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</a:t>
            </a:r>
            <a:r>
              <a:rPr lang="en-US" sz="16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6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launch.</a:t>
            </a:r>
            <a:endParaRPr lang="en-US" sz="1600" dirty="0">
              <a:latin typeface="Liberation Sans Narrow"/>
              <a:cs typeface="Liberation Sans Narrow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E540EB67-E469-4E46-F3F5-F5FEFAB001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1" y="1488440"/>
            <a:ext cx="11720647" cy="23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574149" cy="15856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Orbit</a:t>
            </a:r>
            <a:r>
              <a:rPr lang="en-US" sz="24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GEO,HEO,SSO,ES-</a:t>
            </a:r>
            <a:r>
              <a:rPr lang="en-US" sz="2400" spc="-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L1</a:t>
            </a:r>
            <a:r>
              <a:rPr lang="en-US" sz="24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has</a:t>
            </a:r>
            <a:r>
              <a:rPr lang="en-US" sz="24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4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24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4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best</a:t>
            </a:r>
            <a:r>
              <a:rPr lang="en-US" sz="24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 </a:t>
            </a:r>
            <a:r>
              <a:rPr lang="en-US" sz="2400" spc="-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Rate</a:t>
            </a:r>
            <a:endParaRPr lang="en-US" sz="2400" dirty="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9CBFCF5D-7328-8A16-0C57-B49AFC340A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9680" y="1488947"/>
            <a:ext cx="5582400" cy="41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You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should</a:t>
            </a:r>
            <a:r>
              <a:rPr lang="en-US" sz="18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see</a:t>
            </a:r>
            <a:r>
              <a:rPr lang="en-US" sz="18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that 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in</a:t>
            </a:r>
            <a:r>
              <a:rPr lang="en-US" sz="18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8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-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LEO 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orbit</a:t>
            </a:r>
            <a:r>
              <a:rPr lang="en-US" sz="18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appears</a:t>
            </a:r>
            <a:r>
              <a:rPr lang="en-US" sz="18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related </a:t>
            </a:r>
            <a:r>
              <a:rPr lang="en-US" sz="18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to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number</a:t>
            </a:r>
            <a:r>
              <a:rPr lang="en-US" sz="18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of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6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flights;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on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 </a:t>
            </a:r>
            <a:r>
              <a:rPr lang="en-US" sz="18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other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hand, </a:t>
            </a:r>
            <a:r>
              <a:rPr lang="en-US" sz="18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there</a:t>
            </a:r>
            <a:r>
              <a:rPr lang="en-US" sz="18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seems</a:t>
            </a:r>
            <a:r>
              <a:rPr lang="en-US" sz="18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to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be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no 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relationship</a:t>
            </a:r>
            <a:r>
              <a:rPr lang="en-US" sz="18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between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flight</a:t>
            </a:r>
            <a:r>
              <a:rPr lang="en-US" sz="18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number </a:t>
            </a:r>
            <a:r>
              <a:rPr lang="en-US" sz="18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when</a:t>
            </a:r>
            <a:r>
              <a:rPr lang="en-US" sz="18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in</a:t>
            </a:r>
            <a:r>
              <a:rPr lang="en-US" sz="18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1800" spc="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GTO</a:t>
            </a:r>
            <a:r>
              <a:rPr lang="en-US" sz="18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orbit.</a:t>
            </a:r>
            <a:endParaRPr lang="en-US" sz="1800" dirty="0">
              <a:latin typeface="Liberation Sans Narrow"/>
              <a:cs typeface="Liberation Sans Narro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4E27EB1-A289-F08E-0821-4ED83BE106C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9484" y="1432056"/>
            <a:ext cx="6699493" cy="46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18338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You</a:t>
            </a:r>
            <a:r>
              <a:rPr lang="en-US"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should</a:t>
            </a:r>
            <a:r>
              <a:rPr lang="en-US" sz="20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observe</a:t>
            </a:r>
            <a:r>
              <a:rPr lang="en-US" sz="20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that </a:t>
            </a:r>
            <a:r>
              <a:rPr lang="en-US"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Heavy 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payloads</a:t>
            </a:r>
            <a:r>
              <a:rPr lang="en-US"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have</a:t>
            </a:r>
            <a:r>
              <a:rPr lang="en-US"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</a:t>
            </a:r>
            <a:r>
              <a:rPr lang="en-US"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negative</a:t>
            </a:r>
            <a:r>
              <a:rPr lang="en-US" sz="20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influence </a:t>
            </a:r>
            <a:r>
              <a:rPr lang="en-US" sz="2000" spc="1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on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GTO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orbits</a:t>
            </a:r>
            <a:r>
              <a:rPr lang="en-US" sz="20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and</a:t>
            </a:r>
            <a:r>
              <a:rPr lang="en-US"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positive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on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GTO </a:t>
            </a:r>
            <a:r>
              <a:rPr lang="en-US" sz="20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and</a:t>
            </a:r>
            <a:r>
              <a:rPr lang="en-US" sz="20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Polar</a:t>
            </a:r>
            <a:r>
              <a:rPr lang="en-US" sz="20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LEO</a:t>
            </a:r>
            <a:r>
              <a:rPr lang="en-US" sz="20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-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(ISS)</a:t>
            </a:r>
            <a:r>
              <a:rPr lang="en-US"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orbits.</a:t>
            </a:r>
            <a:endParaRPr lang="en-US" sz="2000" dirty="0">
              <a:latin typeface="Liberation Sans Narrow"/>
              <a:cs typeface="Liberation Sans Narro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51B09F56-2E33-9061-C0D2-DCA0D1F6E79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1644" y="1324033"/>
            <a:ext cx="6874753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16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you</a:t>
            </a:r>
            <a:r>
              <a:rPr lang="en-US" sz="20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can</a:t>
            </a:r>
            <a:r>
              <a:rPr lang="en-US" sz="20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observe</a:t>
            </a:r>
            <a:r>
              <a:rPr lang="en-US" sz="20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that </a:t>
            </a:r>
            <a:r>
              <a:rPr lang="en-US" sz="2000" spc="14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the</a:t>
            </a:r>
            <a:r>
              <a:rPr lang="en-US" sz="2000" spc="2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success</a:t>
            </a:r>
            <a:r>
              <a:rPr lang="en-US" sz="2000" spc="2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rate</a:t>
            </a:r>
            <a:r>
              <a:rPr lang="en-US" sz="2000" spc="1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4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since </a:t>
            </a:r>
            <a:r>
              <a:rPr lang="en-US"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2013</a:t>
            </a:r>
            <a:r>
              <a:rPr lang="en-US" sz="20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kept</a:t>
            </a:r>
            <a:r>
              <a:rPr lang="en-US" sz="2000" spc="16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increasing</a:t>
            </a:r>
            <a:r>
              <a:rPr lang="en-US" sz="2000" spc="1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lang="en-US" sz="2000" spc="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till </a:t>
            </a:r>
            <a:r>
              <a:rPr lang="en-US"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2020</a:t>
            </a:r>
            <a:endParaRPr lang="en-US" sz="2000" dirty="0">
              <a:latin typeface="Liberation Sans Narrow"/>
              <a:cs typeface="Liberation Sans Narro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6ED87DB-0704-0E03-2B79-999712A39F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6844" y="1533645"/>
            <a:ext cx="6231128" cy="40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F2B2E1C8-12C9-DAB3-FB83-ECC305C7F793}"/>
              </a:ext>
            </a:extLst>
          </p:cNvPr>
          <p:cNvGraphicFramePr>
            <a:graphicFrameLocks noGrp="1"/>
          </p:cNvGraphicFramePr>
          <p:nvPr/>
        </p:nvGraphicFramePr>
        <p:xfrm>
          <a:off x="7345806" y="1942083"/>
          <a:ext cx="3331210" cy="2657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8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Unique</a:t>
                      </a:r>
                      <a:r>
                        <a:rPr sz="2000" b="1" spc="-6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7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2000" b="1" spc="-55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4471C4"/>
                          </a:solidFill>
                          <a:latin typeface="Arial"/>
                          <a:cs typeface="Arial"/>
                        </a:rPr>
                        <a:t>Sites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CCAFS</a:t>
                      </a:r>
                      <a:r>
                        <a:rPr sz="2000" spc="4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LC-</a:t>
                      </a:r>
                      <a:r>
                        <a:rPr sz="2000" spc="-2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CCAFS</a:t>
                      </a:r>
                      <a:r>
                        <a:rPr sz="2000" spc="8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SLC-</a:t>
                      </a:r>
                      <a:r>
                        <a:rPr sz="2000" spc="-2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CCAFS</a:t>
                      </a:r>
                      <a:r>
                        <a:rPr sz="2000" spc="8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SLC-</a:t>
                      </a:r>
                      <a:r>
                        <a:rPr sz="2000" spc="-2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KSC</a:t>
                      </a:r>
                      <a:r>
                        <a:rPr sz="2000" spc="7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LC-</a:t>
                      </a:r>
                      <a:r>
                        <a:rPr sz="2000" spc="-2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39A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VAFB</a:t>
                      </a:r>
                      <a:r>
                        <a:rPr sz="2000" spc="-4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SLC-</a:t>
                      </a:r>
                      <a:r>
                        <a:rPr sz="2000" spc="-25" dirty="0">
                          <a:solidFill>
                            <a:srgbClr val="005392"/>
                          </a:solidFill>
                          <a:latin typeface="Trebuchet MS"/>
                          <a:cs typeface="Trebuchet MS"/>
                        </a:rPr>
                        <a:t>4E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55C2B037-A6C8-4A82-7D9E-7E1399148481}"/>
              </a:ext>
            </a:extLst>
          </p:cNvPr>
          <p:cNvSpPr txBox="1"/>
          <p:nvPr/>
        </p:nvSpPr>
        <p:spPr>
          <a:xfrm>
            <a:off x="1476502" y="2159254"/>
            <a:ext cx="3619500" cy="153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7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select</a:t>
            </a:r>
            <a:r>
              <a:rPr sz="2400" spc="12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5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DISTINCT</a:t>
            </a:r>
            <a:r>
              <a:rPr sz="2400" spc="10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6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Launch_Site</a:t>
            </a:r>
            <a:endParaRPr sz="2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400" spc="19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from</a:t>
            </a:r>
            <a:r>
              <a:rPr sz="2400" spc="12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8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tblSpaceX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836D56F-866A-9C40-1D8D-CE05C10C6FD9}"/>
              </a:ext>
            </a:extLst>
          </p:cNvPr>
          <p:cNvSpPr/>
          <p:nvPr/>
        </p:nvSpPr>
        <p:spPr>
          <a:xfrm>
            <a:off x="5494020" y="2840735"/>
            <a:ext cx="1297305" cy="597535"/>
          </a:xfrm>
          <a:custGeom>
            <a:avLst/>
            <a:gdLst/>
            <a:ahLst/>
            <a:cxnLst/>
            <a:rect l="l" t="t" r="r" b="b"/>
            <a:pathLst>
              <a:path w="1297304" h="597535">
                <a:moveTo>
                  <a:pt x="998219" y="0"/>
                </a:moveTo>
                <a:lnTo>
                  <a:pt x="998219" y="149351"/>
                </a:lnTo>
                <a:lnTo>
                  <a:pt x="0" y="149351"/>
                </a:lnTo>
                <a:lnTo>
                  <a:pt x="0" y="448055"/>
                </a:lnTo>
                <a:lnTo>
                  <a:pt x="998219" y="448055"/>
                </a:lnTo>
                <a:lnTo>
                  <a:pt x="998219" y="597408"/>
                </a:lnTo>
                <a:lnTo>
                  <a:pt x="1296924" y="298703"/>
                </a:lnTo>
                <a:lnTo>
                  <a:pt x="99821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300EC8-1BA2-8CF6-BB83-630738A7D506}"/>
              </a:ext>
            </a:extLst>
          </p:cNvPr>
          <p:cNvSpPr txBox="1"/>
          <p:nvPr/>
        </p:nvSpPr>
        <p:spPr>
          <a:xfrm>
            <a:off x="682548" y="4431283"/>
            <a:ext cx="5897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word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DISTINCT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it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will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only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show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Unique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values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Launch_Site</a:t>
            </a:r>
            <a:r>
              <a:rPr sz="1800" b="1" i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FF11F44-BC95-857E-243E-6EDAC0079A7D}"/>
              </a:ext>
            </a:extLst>
          </p:cNvPr>
          <p:cNvSpPr txBox="1"/>
          <p:nvPr/>
        </p:nvSpPr>
        <p:spPr>
          <a:xfrm>
            <a:off x="924255" y="1684477"/>
            <a:ext cx="4125595" cy="153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7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select</a:t>
            </a:r>
            <a:r>
              <a:rPr sz="2400" spc="13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TOP</a:t>
            </a:r>
            <a:r>
              <a:rPr sz="2400" spc="14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13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5</a:t>
            </a:r>
            <a:r>
              <a:rPr sz="2400" spc="14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204" dirty="0">
                <a:solidFill>
                  <a:srgbClr val="005392"/>
                </a:solidFill>
                <a:latin typeface="Liberation Sans Narrow"/>
                <a:cs typeface="Liberation Sans Narrow"/>
              </a:rPr>
              <a:t>*</a:t>
            </a:r>
            <a:r>
              <a:rPr sz="2400" spc="15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19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from</a:t>
            </a:r>
            <a:r>
              <a:rPr sz="2400" spc="14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8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tblSpaceX</a:t>
            </a:r>
            <a:endParaRPr sz="2400" dirty="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WHERE</a:t>
            </a:r>
            <a:r>
              <a:rPr sz="2400" spc="10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7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Launch_Site</a:t>
            </a:r>
            <a:r>
              <a:rPr sz="2400" spc="11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LIKE</a:t>
            </a:r>
            <a:r>
              <a:rPr sz="2400" spc="95" dirty="0">
                <a:solidFill>
                  <a:srgbClr val="005392"/>
                </a:solidFill>
                <a:latin typeface="Liberation Sans Narrow"/>
                <a:cs typeface="Liberation Sans Narrow"/>
              </a:rPr>
              <a:t> </a:t>
            </a:r>
            <a:r>
              <a:rPr sz="2400" spc="-1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'KSC%'</a:t>
            </a:r>
            <a:endParaRPr sz="2400" dirty="0">
              <a:latin typeface="Liberation Sans Narrow"/>
              <a:cs typeface="Liberation Sans Narrow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8A61DDF2-6488-A861-B8B7-5504ED36F3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38" y="4256837"/>
            <a:ext cx="12041124" cy="1833372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804CA8C5-C837-2E93-3C63-DC7E5A7CC559}"/>
              </a:ext>
            </a:extLst>
          </p:cNvPr>
          <p:cNvSpPr txBox="1"/>
          <p:nvPr/>
        </p:nvSpPr>
        <p:spPr>
          <a:xfrm>
            <a:off x="5596890" y="1931365"/>
            <a:ext cx="2143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F1B91F6-0A0C-63EE-E1BE-2219C8AC9F9A}"/>
              </a:ext>
            </a:extLst>
          </p:cNvPr>
          <p:cNvSpPr txBox="1"/>
          <p:nvPr/>
        </p:nvSpPr>
        <p:spPr>
          <a:xfrm>
            <a:off x="5596890" y="2480564"/>
            <a:ext cx="5869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word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TOP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5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it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will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show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5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records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keyword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has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wild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card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words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‘KSC%’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percentage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end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suggests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that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Launch_Site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name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must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start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with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KSC.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5800D79-DB1D-3A12-A999-DFE79C5D8670}"/>
              </a:ext>
            </a:extLst>
          </p:cNvPr>
          <p:cNvSpPr/>
          <p:nvPr/>
        </p:nvSpPr>
        <p:spPr>
          <a:xfrm>
            <a:off x="2771152" y="3652090"/>
            <a:ext cx="431800" cy="521334"/>
          </a:xfrm>
          <a:custGeom>
            <a:avLst/>
            <a:gdLst/>
            <a:ahLst/>
            <a:cxnLst/>
            <a:rect l="l" t="t" r="r" b="b"/>
            <a:pathLst>
              <a:path w="431800" h="521335">
                <a:moveTo>
                  <a:pt x="323469" y="0"/>
                </a:moveTo>
                <a:lnTo>
                  <a:pt x="107823" y="0"/>
                </a:lnTo>
                <a:lnTo>
                  <a:pt x="107823" y="305562"/>
                </a:lnTo>
                <a:lnTo>
                  <a:pt x="0" y="305562"/>
                </a:lnTo>
                <a:lnTo>
                  <a:pt x="215645" y="521208"/>
                </a:lnTo>
                <a:lnTo>
                  <a:pt x="431292" y="305562"/>
                </a:lnTo>
                <a:lnTo>
                  <a:pt x="323469" y="305562"/>
                </a:lnTo>
                <a:lnTo>
                  <a:pt x="32346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EC1E35F-2624-B8B4-214C-9FE7B446603F}"/>
              </a:ext>
            </a:extLst>
          </p:cNvPr>
          <p:cNvSpPr txBox="1"/>
          <p:nvPr/>
        </p:nvSpPr>
        <p:spPr>
          <a:xfrm>
            <a:off x="357022" y="1605483"/>
            <a:ext cx="7175500" cy="1494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555"/>
              </a:spcBef>
            </a:pPr>
            <a:r>
              <a:rPr sz="20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select</a:t>
            </a:r>
            <a:r>
              <a:rPr sz="20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SUM(PAYLOAD_MASS_KG_)</a:t>
            </a:r>
            <a:r>
              <a:rPr sz="2000" spc="11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TotalPayloadMass</a:t>
            </a: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from</a:t>
            </a: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tblSpaceX </a:t>
            </a: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where</a:t>
            </a:r>
            <a:r>
              <a:rPr sz="2000" spc="2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Customer</a:t>
            </a:r>
            <a:r>
              <a:rPr sz="2000" spc="2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3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=</a:t>
            </a:r>
            <a:r>
              <a:rPr sz="2000" spc="254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'NASA</a:t>
            </a:r>
            <a:r>
              <a:rPr sz="2000" spc="2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(CRS)'",'TotalPayloadMass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21B2E8-861B-DEEE-B485-511D657BFA17}"/>
              </a:ext>
            </a:extLst>
          </p:cNvPr>
          <p:cNvSpPr txBox="1"/>
          <p:nvPr/>
        </p:nvSpPr>
        <p:spPr>
          <a:xfrm>
            <a:off x="5596890" y="3967353"/>
            <a:ext cx="54832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SUM</a:t>
            </a:r>
            <a:r>
              <a:rPr sz="1800" b="1" i="1" spc="3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summates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total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 marL="12700" marR="53086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clause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calculations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Customer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NASA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(CRS)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5DD62BB-5750-21FD-34B0-383E21326BAD}"/>
              </a:ext>
            </a:extLst>
          </p:cNvPr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E7F51C2F-8C7D-E4E5-F964-464E8C4E3F7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4520" y="4328159"/>
            <a:ext cx="3153156" cy="13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A99988F-7BA9-1A8C-DEE2-96161180FBEF}"/>
              </a:ext>
            </a:extLst>
          </p:cNvPr>
          <p:cNvSpPr txBox="1"/>
          <p:nvPr/>
        </p:nvSpPr>
        <p:spPr>
          <a:xfrm>
            <a:off x="357022" y="1300458"/>
            <a:ext cx="7517130" cy="165036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spc="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select</a:t>
            </a:r>
            <a:r>
              <a:rPr sz="20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AVG(PAYLOAD_MASS_KG_)</a:t>
            </a:r>
            <a:r>
              <a:rPr sz="2000" spc="9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AveragePayloadMass </a:t>
            </a:r>
            <a:r>
              <a:rPr sz="2000" spc="15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from</a:t>
            </a: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tblSpaceX</a:t>
            </a:r>
            <a:endParaRPr sz="2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where </a:t>
            </a:r>
            <a:r>
              <a:rPr sz="20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Booster_Version</a:t>
            </a:r>
            <a:r>
              <a:rPr sz="2000" spc="10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3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=</a:t>
            </a:r>
            <a:r>
              <a:rPr sz="2000" spc="1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'F9</a:t>
            </a:r>
            <a:r>
              <a:rPr sz="20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v1.1'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4B183CB-D97B-0761-35AC-73FAF28AD35B}"/>
              </a:ext>
            </a:extLst>
          </p:cNvPr>
          <p:cNvSpPr txBox="1"/>
          <p:nvPr/>
        </p:nvSpPr>
        <p:spPr>
          <a:xfrm>
            <a:off x="5596890" y="3967353"/>
            <a:ext cx="563435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AVG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works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out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average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endParaRPr sz="1800">
              <a:latin typeface="Carlito"/>
              <a:cs typeface="Carlito"/>
            </a:endParaRPr>
          </a:p>
          <a:p>
            <a:pPr marL="12700" marR="68199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clause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perform calculations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Booster_version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 F9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v1.1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4677B3B-DFAE-5D78-C029-A121F8383B9D}"/>
              </a:ext>
            </a:extLst>
          </p:cNvPr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BEBF18EF-BE2A-A3C6-89DD-BE4C1EC3C1C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260" y="4273296"/>
            <a:ext cx="3485388" cy="12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3DD2685-C0C6-F3BB-7BD8-4F6F4E817F9C}"/>
              </a:ext>
            </a:extLst>
          </p:cNvPr>
          <p:cNvSpPr txBox="1"/>
          <p:nvPr/>
        </p:nvSpPr>
        <p:spPr>
          <a:xfrm>
            <a:off x="357022" y="1605483"/>
            <a:ext cx="11577955" cy="4521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spc="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select</a:t>
            </a:r>
            <a:r>
              <a:rPr sz="20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Booster_Version</a:t>
            </a:r>
            <a:r>
              <a:rPr sz="2000" spc="14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6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from</a:t>
            </a:r>
            <a:r>
              <a:rPr sz="20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tblSpaceX</a:t>
            </a:r>
            <a:r>
              <a:rPr sz="20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1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where</a:t>
            </a:r>
            <a:r>
              <a:rPr sz="2000" spc="14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2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Landing_Outcome</a:t>
            </a:r>
            <a:r>
              <a:rPr sz="2000" spc="1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3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=</a:t>
            </a:r>
            <a:r>
              <a:rPr sz="2000" spc="13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'Success</a:t>
            </a:r>
            <a:r>
              <a:rPr sz="2000" spc="14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(ground </a:t>
            </a:r>
            <a:r>
              <a:rPr sz="2000" spc="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pad)’</a:t>
            </a:r>
            <a:endParaRPr sz="2000" dirty="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000" spc="1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1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Payload_MASS_KG_</a:t>
            </a:r>
            <a:r>
              <a:rPr sz="2000" spc="1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3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&gt;</a:t>
            </a:r>
            <a:r>
              <a:rPr sz="2000" spc="21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4000</a:t>
            </a:r>
            <a:r>
              <a:rPr sz="2000" spc="18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1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29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Payload_MASS_KG_</a:t>
            </a:r>
            <a:r>
              <a:rPr sz="2000" spc="17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33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&lt;</a:t>
            </a:r>
            <a:r>
              <a:rPr sz="2000" spc="215" dirty="0">
                <a:solidFill>
                  <a:srgbClr val="1C1C1C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1C1C1C"/>
                </a:solidFill>
                <a:latin typeface="Liberation Sans Narrow"/>
                <a:cs typeface="Liberation Sans Narrow"/>
              </a:rPr>
              <a:t>6000</a:t>
            </a:r>
            <a:endParaRPr sz="2000" dirty="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</a:pPr>
            <a:endParaRPr sz="2000" dirty="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000" dirty="0">
              <a:latin typeface="Liberation Sans Narrow"/>
              <a:cs typeface="Liberation Sans Narrow"/>
            </a:endParaRPr>
          </a:p>
          <a:p>
            <a:pPr marL="5831205">
              <a:lnSpc>
                <a:spcPct val="100000"/>
              </a:lnSpc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Selecting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only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Booster_Version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clause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Landing_Outcome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=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Success</a:t>
            </a:r>
            <a:r>
              <a:rPr sz="18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(drone</a:t>
            </a:r>
            <a:r>
              <a:rPr sz="1800" b="1" i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ship)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  <a:spcBef>
                <a:spcPts val="2165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clause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specifies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additional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&gt;</a:t>
            </a:r>
            <a:r>
              <a:rPr sz="1800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4000</a:t>
            </a:r>
            <a:r>
              <a:rPr sz="1800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Payload_MASS_KG_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&lt;</a:t>
            </a:r>
            <a:r>
              <a:rPr sz="1800" b="1" i="1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6000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D17D5B5-077A-534E-A5F9-81B09C37E9A5}"/>
              </a:ext>
            </a:extLst>
          </p:cNvPr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B7156AF9-37DD-7CEF-503D-8201E19E3B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59" y="4340352"/>
            <a:ext cx="512064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A5F22D7-8F19-818C-79E9-32BADF8452DF}"/>
              </a:ext>
            </a:extLst>
          </p:cNvPr>
          <p:cNvSpPr txBox="1"/>
          <p:nvPr/>
        </p:nvSpPr>
        <p:spPr>
          <a:xfrm>
            <a:off x="357022" y="1605483"/>
            <a:ext cx="11496675" cy="480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SELECT(SELECT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Count(Mission_Outcome)</a:t>
            </a:r>
            <a:r>
              <a:rPr sz="2000" spc="19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from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tblSpaceX</a:t>
            </a:r>
            <a:r>
              <a:rPr sz="2000" spc="19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where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Mission_Outcome</a:t>
            </a:r>
            <a:endParaRPr sz="2000" dirty="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LIKE</a:t>
            </a:r>
            <a:r>
              <a:rPr sz="2000" spc="14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'%Success%’)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as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Successful_Mission_Outcomes,</a:t>
            </a:r>
            <a:endParaRPr sz="2000" dirty="0">
              <a:latin typeface="IBM 3270"/>
              <a:cs typeface="IBM 3270"/>
            </a:endParaRPr>
          </a:p>
          <a:p>
            <a:pPr marL="12700" marR="2117725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(SELECT</a:t>
            </a:r>
            <a:r>
              <a:rPr sz="2000" spc="18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Count(Mission_Outcome)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from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tblSpaceX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where</a:t>
            </a:r>
            <a:r>
              <a:rPr sz="2000" spc="19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Mission_Outcome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LIKE</a:t>
            </a:r>
            <a:r>
              <a:rPr sz="2000" spc="13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sz="2000" dirty="0">
                <a:solidFill>
                  <a:srgbClr val="559CD5"/>
                </a:solidFill>
                <a:latin typeface="IBM 3270"/>
                <a:cs typeface="IBM 3270"/>
              </a:rPr>
              <a:t>%F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ailure%’)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as</a:t>
            </a:r>
            <a:r>
              <a:rPr sz="2000" spc="11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Failure_Mission_Coutcomes</a:t>
            </a:r>
            <a:endParaRPr sz="2000" dirty="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000" dirty="0">
              <a:latin typeface="IBM 3270"/>
              <a:cs typeface="IBM 3270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5831205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much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harder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must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say,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used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subqueries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here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to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produce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results.</a:t>
            </a:r>
            <a:r>
              <a:rPr sz="1800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‘%foo%’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wildcard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record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foo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any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part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string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records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example.</a:t>
            </a:r>
            <a:endParaRPr sz="1800" dirty="0">
              <a:latin typeface="Carlito"/>
              <a:cs typeface="Carlito"/>
            </a:endParaRPr>
          </a:p>
          <a:p>
            <a:pPr marL="5831205" marR="2957195">
              <a:lnSpc>
                <a:spcPct val="100000"/>
              </a:lnSpc>
              <a:spcBef>
                <a:spcPts val="1710"/>
              </a:spcBef>
            </a:pP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4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“(Drone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Ship</a:t>
            </a: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was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Success)”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‘%Success%’</a:t>
            </a:r>
            <a:endParaRPr sz="14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Word</a:t>
            </a:r>
            <a:r>
              <a:rPr sz="14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‘Success’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will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include</a:t>
            </a: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it</a:t>
            </a:r>
            <a:r>
              <a:rPr sz="14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174815A-91F0-D990-E86A-6D7B675CDBC5}"/>
              </a:ext>
            </a:extLst>
          </p:cNvPr>
          <p:cNvSpPr/>
          <p:nvPr/>
        </p:nvSpPr>
        <p:spPr>
          <a:xfrm>
            <a:off x="2756916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4FF55E59-5BDB-EE5A-F6D8-1770E2D3B8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4649723"/>
            <a:ext cx="5577840" cy="7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4480"/>
            <a:ext cx="4017889" cy="4471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354965" indent="-342265">
              <a:lnSpc>
                <a:spcPct val="100000"/>
              </a:lnSpc>
              <a:spcBef>
                <a:spcPts val="730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US" sz="1400" spc="-7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collection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US" sz="1400" spc="-7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wrangling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EDA</a:t>
            </a:r>
            <a:r>
              <a:rPr lang="en-US" sz="1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with</a:t>
            </a:r>
            <a:r>
              <a:rPr lang="en-US" sz="1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US" sz="14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visualization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EDA</a:t>
            </a:r>
            <a:r>
              <a:rPr lang="en-US" sz="1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with</a:t>
            </a:r>
            <a:r>
              <a:rPr lang="en-US" sz="14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Carlito"/>
                <a:cs typeface="Carlito"/>
              </a:rPr>
              <a:t>SQL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Building</a:t>
            </a:r>
            <a:r>
              <a:rPr lang="en-US" sz="1400" spc="-3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an</a:t>
            </a:r>
            <a:r>
              <a:rPr lang="en-US" sz="14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interactive</a:t>
            </a:r>
            <a:r>
              <a:rPr lang="en-US" sz="1400" spc="-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map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with</a:t>
            </a:r>
            <a:r>
              <a:rPr lang="en-US" sz="1400" spc="-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Folium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Building</a:t>
            </a:r>
            <a:r>
              <a:rPr lang="en-US" sz="1400" spc="-3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a</a:t>
            </a:r>
            <a:r>
              <a:rPr lang="en-US" sz="14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Dashboard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 with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Carlito"/>
                <a:cs typeface="Carlito"/>
              </a:rPr>
              <a:t>Dash</a:t>
            </a:r>
            <a:endParaRPr lang="en-US" sz="14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</a:tabLst>
            </a:pP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Predictive </a:t>
            </a:r>
            <a:r>
              <a:rPr lang="en-US" sz="1400" dirty="0">
                <a:solidFill>
                  <a:schemeClr val="tx1"/>
                </a:solidFill>
                <a:latin typeface="Carlito"/>
                <a:cs typeface="Carlito"/>
              </a:rPr>
              <a:t>analysis</a:t>
            </a:r>
            <a:r>
              <a:rPr lang="en-US" sz="1400" spc="-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Carlito"/>
                <a:cs typeface="Carlito"/>
              </a:rPr>
              <a:t>(Classification)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</a:rPr>
              <a:t>Exploratory data analysis results</a:t>
            </a: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</a:rPr>
              <a:t>Interactive analytics demo in screenshots</a:t>
            </a: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</a:tabLst>
            </a:pPr>
            <a:r>
              <a:rPr lang="en-US" sz="1400" dirty="0">
                <a:solidFill>
                  <a:schemeClr val="tx1"/>
                </a:solidFill>
                <a:latin typeface="Carlito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0E79A8B-EA10-781E-42F6-8BE5FA0B5574}"/>
              </a:ext>
            </a:extLst>
          </p:cNvPr>
          <p:cNvSpPr txBox="1"/>
          <p:nvPr/>
        </p:nvSpPr>
        <p:spPr>
          <a:xfrm>
            <a:off x="357022" y="1605483"/>
            <a:ext cx="11496675" cy="480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SELECT(SELECT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Count(Mission_Outcome)</a:t>
            </a:r>
            <a:r>
              <a:rPr sz="2000" spc="19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from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tblSpaceX</a:t>
            </a:r>
            <a:r>
              <a:rPr sz="2000" spc="19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where</a:t>
            </a:r>
            <a:r>
              <a:rPr sz="2000" spc="20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Mission_Outcome</a:t>
            </a:r>
            <a:endParaRPr sz="2000" dirty="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LIKE</a:t>
            </a:r>
            <a:r>
              <a:rPr sz="2000" spc="14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'%Success%’)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as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Successful_Mission_Outcomes,</a:t>
            </a:r>
            <a:endParaRPr sz="2000" dirty="0">
              <a:latin typeface="IBM 3270"/>
              <a:cs typeface="IBM 3270"/>
            </a:endParaRPr>
          </a:p>
          <a:p>
            <a:pPr marL="12700" marR="2117725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(SELECT</a:t>
            </a:r>
            <a:r>
              <a:rPr sz="2000" spc="18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Count(Mission_Outcome)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from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tblSpaceX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where</a:t>
            </a:r>
            <a:r>
              <a:rPr sz="2000" spc="19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Mission_Outcome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LIKE</a:t>
            </a:r>
            <a:r>
              <a:rPr sz="2000" spc="13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sz="2000" dirty="0">
                <a:solidFill>
                  <a:srgbClr val="559CD5"/>
                </a:solidFill>
                <a:latin typeface="IBM 3270"/>
                <a:cs typeface="IBM 3270"/>
              </a:rPr>
              <a:t>%F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ailure%’)</a:t>
            </a:r>
            <a:r>
              <a:rPr sz="2000" spc="14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as</a:t>
            </a:r>
            <a:r>
              <a:rPr sz="2000" spc="11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Failure_Mission_Coutcomes</a:t>
            </a:r>
            <a:endParaRPr sz="2000" dirty="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000" dirty="0">
              <a:latin typeface="IBM 3270"/>
              <a:cs typeface="IBM 3270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5831205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much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harder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must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say,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used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subqueries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here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to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produce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results.</a:t>
            </a:r>
            <a:r>
              <a:rPr sz="1800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‘%foo%’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wildcard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record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foo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any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part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string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records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example.</a:t>
            </a:r>
            <a:endParaRPr sz="1800" dirty="0">
              <a:latin typeface="Carlito"/>
              <a:cs typeface="Carlito"/>
            </a:endParaRPr>
          </a:p>
          <a:p>
            <a:pPr marL="5831205" marR="2957195">
              <a:lnSpc>
                <a:spcPct val="100000"/>
              </a:lnSpc>
              <a:spcBef>
                <a:spcPts val="1710"/>
              </a:spcBef>
            </a:pP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4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“(Drone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Ship</a:t>
            </a: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was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Success)”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4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‘%Success%’</a:t>
            </a:r>
            <a:endParaRPr sz="1400" dirty="0">
              <a:latin typeface="Carlito"/>
              <a:cs typeface="Carlito"/>
            </a:endParaRPr>
          </a:p>
          <a:p>
            <a:pPr marL="5831205">
              <a:lnSpc>
                <a:spcPct val="100000"/>
              </a:lnSpc>
            </a:pP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Word</a:t>
            </a:r>
            <a:r>
              <a:rPr sz="14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‘Success’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phrase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4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will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include</a:t>
            </a:r>
            <a:r>
              <a:rPr sz="14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it</a:t>
            </a:r>
            <a:r>
              <a:rPr sz="14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3C3B897-D307-1708-39EA-E3E762516246}"/>
              </a:ext>
            </a:extLst>
          </p:cNvPr>
          <p:cNvSpPr/>
          <p:nvPr/>
        </p:nvSpPr>
        <p:spPr>
          <a:xfrm>
            <a:off x="2756916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26B07E9C-E921-190A-6382-6AF863A417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4649723"/>
            <a:ext cx="5577840" cy="7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B818722-4760-4FE7-8CC5-507E60905A65}"/>
              </a:ext>
            </a:extLst>
          </p:cNvPr>
          <p:cNvSpPr txBox="1"/>
          <p:nvPr/>
        </p:nvSpPr>
        <p:spPr>
          <a:xfrm>
            <a:off x="320141" y="1605483"/>
            <a:ext cx="6875145" cy="4336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SELECT</a:t>
            </a:r>
            <a:r>
              <a:rPr sz="2000" spc="20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DISTINCT</a:t>
            </a:r>
            <a:r>
              <a:rPr sz="2000" spc="229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Booster_Version,</a:t>
            </a:r>
            <a:r>
              <a:rPr sz="2000" spc="18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MAX(PAYLOAD_MASS</a:t>
            </a:r>
            <a:endParaRPr sz="2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_KG_)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AS</a:t>
            </a:r>
            <a:r>
              <a:rPr sz="2000" spc="13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[Maximum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Payload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Mass]</a:t>
            </a:r>
            <a:endParaRPr sz="2000">
              <a:latin typeface="IBM 3270"/>
              <a:cs typeface="IBM 3270"/>
            </a:endParaRPr>
          </a:p>
          <a:p>
            <a:pPr marL="12700" marR="140462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FROM</a:t>
            </a:r>
            <a:r>
              <a:rPr sz="2000" spc="9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tblSpaceX</a:t>
            </a:r>
            <a:r>
              <a:rPr sz="2000" spc="11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GROUP</a:t>
            </a:r>
            <a:r>
              <a:rPr sz="2000" spc="11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BY</a:t>
            </a:r>
            <a:r>
              <a:rPr sz="2000" spc="125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IBM 3270"/>
                <a:cs typeface="IBM 3270"/>
              </a:rPr>
              <a:t>Booster_Version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ORDER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BY</a:t>
            </a:r>
            <a:r>
              <a:rPr sz="2000" spc="13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[Maximum</a:t>
            </a:r>
            <a:r>
              <a:rPr sz="2000" spc="114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Payload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dirty="0">
                <a:solidFill>
                  <a:srgbClr val="CE9178"/>
                </a:solidFill>
                <a:latin typeface="IBM 3270"/>
                <a:cs typeface="IBM 3270"/>
              </a:rPr>
              <a:t>Mass]</a:t>
            </a:r>
            <a:r>
              <a:rPr sz="2000" spc="120" dirty="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sz="2000" spc="-20" dirty="0">
                <a:solidFill>
                  <a:srgbClr val="CE9178"/>
                </a:solidFill>
                <a:latin typeface="IBM 3270"/>
                <a:cs typeface="IBM 3270"/>
              </a:rPr>
              <a:t>DESC</a:t>
            </a:r>
            <a:endParaRPr sz="20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000">
              <a:latin typeface="IBM 3270"/>
              <a:cs typeface="IBM 3270"/>
            </a:endParaRPr>
          </a:p>
          <a:p>
            <a:pPr marL="49530">
              <a:lnSpc>
                <a:spcPct val="100000"/>
              </a:lnSpc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 marL="49530" marR="120396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word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DISTINCT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it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will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only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show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Unique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values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Booster_Version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from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tblSpaceX</a:t>
            </a:r>
            <a:endParaRPr sz="180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GROUP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BY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puts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list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order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set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certain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condition.</a:t>
            </a:r>
            <a:endParaRPr sz="1800">
              <a:latin typeface="Carlito"/>
              <a:cs typeface="Carlito"/>
            </a:endParaRPr>
          </a:p>
          <a:p>
            <a:pPr marL="4953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DESC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means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its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arranging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into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descending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order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44B83864-29E4-6454-989E-377F098905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1231" y="1783079"/>
            <a:ext cx="3977639" cy="4242494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83857217-1CE0-513D-01D8-00D698791022}"/>
              </a:ext>
            </a:extLst>
          </p:cNvPr>
          <p:cNvSpPr/>
          <p:nvPr/>
        </p:nvSpPr>
        <p:spPr>
          <a:xfrm>
            <a:off x="5938392" y="3239135"/>
            <a:ext cx="1253490" cy="1083945"/>
          </a:xfrm>
          <a:custGeom>
            <a:avLst/>
            <a:gdLst/>
            <a:ahLst/>
            <a:cxnLst/>
            <a:rect l="l" t="t" r="r" b="b"/>
            <a:pathLst>
              <a:path w="1253490" h="1083945">
                <a:moveTo>
                  <a:pt x="136271" y="0"/>
                </a:moveTo>
                <a:lnTo>
                  <a:pt x="0" y="166497"/>
                </a:lnTo>
                <a:lnTo>
                  <a:pt x="1018539" y="1000632"/>
                </a:lnTo>
                <a:lnTo>
                  <a:pt x="950467" y="1083817"/>
                </a:lnTo>
                <a:lnTo>
                  <a:pt x="1253109" y="1053591"/>
                </a:lnTo>
                <a:lnTo>
                  <a:pt x="1223010" y="750951"/>
                </a:lnTo>
                <a:lnTo>
                  <a:pt x="1154811" y="834135"/>
                </a:lnTo>
                <a:lnTo>
                  <a:pt x="136271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B936B6F-B9DB-FDE3-196D-E64AEA32D66D}"/>
              </a:ext>
            </a:extLst>
          </p:cNvPr>
          <p:cNvSpPr txBox="1"/>
          <p:nvPr/>
        </p:nvSpPr>
        <p:spPr>
          <a:xfrm>
            <a:off x="929639" y="502818"/>
            <a:ext cx="423354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2015</a:t>
            </a:r>
            <a:r>
              <a:rPr sz="4000" b="1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rlito"/>
                <a:cs typeface="Carlito"/>
              </a:rPr>
              <a:t>launch</a:t>
            </a:r>
            <a:r>
              <a:rPr sz="4000" b="1" spc="-4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rlito"/>
                <a:cs typeface="Carlito"/>
              </a:rPr>
              <a:t>records</a:t>
            </a:r>
            <a:endParaRPr sz="4000">
              <a:latin typeface="Carlito"/>
              <a:cs typeface="Carlito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CA9505E5-00F0-2228-3A3A-51EB9C4E51A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6288" y="1655064"/>
            <a:ext cx="5074920" cy="4370509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CCC7CB93-21B7-5BDC-6C6F-55432C8C1FF3}"/>
              </a:ext>
            </a:extLst>
          </p:cNvPr>
          <p:cNvSpPr txBox="1"/>
          <p:nvPr/>
        </p:nvSpPr>
        <p:spPr>
          <a:xfrm>
            <a:off x="357022" y="1605483"/>
            <a:ext cx="6004560" cy="4697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SELECT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DATENAME(month,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DATEADD(month,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MONTH(CONVERT(date,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Date,</a:t>
            </a:r>
            <a:r>
              <a:rPr sz="1800" spc="-3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105)),</a:t>
            </a:r>
            <a:r>
              <a:rPr sz="18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0)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-</a:t>
            </a:r>
            <a:r>
              <a:rPr sz="1800" spc="-2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1)</a:t>
            </a:r>
            <a:r>
              <a:rPr sz="1800" spc="-3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AS</a:t>
            </a:r>
            <a:r>
              <a:rPr sz="1800" spc="-4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Month,</a:t>
            </a:r>
            <a:endParaRPr sz="1800">
              <a:latin typeface="Carlito"/>
              <a:cs typeface="Carlito"/>
            </a:endParaRPr>
          </a:p>
          <a:p>
            <a:pPr marL="12700" marR="1418590">
              <a:lnSpc>
                <a:spcPct val="100000"/>
              </a:lnSpc>
              <a:tabLst>
                <a:tab pos="845185" algn="l"/>
              </a:tabLst>
            </a:pP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Booster_Version,</a:t>
            </a:r>
            <a:r>
              <a:rPr sz="1800" spc="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Launch_Site,</a:t>
            </a:r>
            <a:r>
              <a:rPr sz="1800" spc="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Landing_Outcome 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FROM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WHERE</a:t>
            </a:r>
            <a:r>
              <a:rPr sz="1800" spc="39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(Landing_Outcome</a:t>
            </a:r>
            <a:r>
              <a:rPr sz="1800" spc="2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LIKE</a:t>
            </a:r>
            <a:r>
              <a:rPr sz="1800" spc="-2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N'%Success%')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5392"/>
                </a:solidFill>
                <a:latin typeface="Carlito"/>
                <a:cs typeface="Carlito"/>
              </a:rPr>
              <a:t>AND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(YEAR(CONVERT(date,</a:t>
            </a:r>
            <a:r>
              <a:rPr sz="1800" spc="-2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Date,</a:t>
            </a:r>
            <a:r>
              <a:rPr sz="1800" spc="-3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105))</a:t>
            </a:r>
            <a:r>
              <a:rPr sz="1800" spc="-4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=</a:t>
            </a:r>
            <a:r>
              <a:rPr sz="1800" spc="-5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'2017')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much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more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complex</a:t>
            </a:r>
            <a:r>
              <a:rPr sz="18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as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had</a:t>
            </a:r>
            <a:r>
              <a:rPr sz="1800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my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fields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SQL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Server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stored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as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NVARCHAR</a:t>
            </a:r>
            <a:r>
              <a:rPr sz="1800" b="1" i="1" spc="3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MONTH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returns</a:t>
            </a:r>
            <a:r>
              <a:rPr sz="18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name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month.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r>
              <a:rPr sz="1800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CONVERT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converts</a:t>
            </a:r>
            <a:r>
              <a:rPr sz="18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NVARCHAR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Date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clause</a:t>
            </a:r>
            <a:r>
              <a:rPr sz="18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Year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be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2017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9BC1BA6-4331-9AA9-8E87-E9D7A7871334}"/>
              </a:ext>
            </a:extLst>
          </p:cNvPr>
          <p:cNvSpPr/>
          <p:nvPr/>
        </p:nvSpPr>
        <p:spPr>
          <a:xfrm>
            <a:off x="5564123" y="3246120"/>
            <a:ext cx="1010919" cy="431800"/>
          </a:xfrm>
          <a:custGeom>
            <a:avLst/>
            <a:gdLst/>
            <a:ahLst/>
            <a:cxnLst/>
            <a:rect l="l" t="t" r="r" b="b"/>
            <a:pathLst>
              <a:path w="1010920" h="431800">
                <a:moveTo>
                  <a:pt x="794765" y="0"/>
                </a:moveTo>
                <a:lnTo>
                  <a:pt x="794765" y="107822"/>
                </a:lnTo>
                <a:lnTo>
                  <a:pt x="0" y="107822"/>
                </a:lnTo>
                <a:lnTo>
                  <a:pt x="0" y="323468"/>
                </a:lnTo>
                <a:lnTo>
                  <a:pt x="794765" y="323468"/>
                </a:lnTo>
                <a:lnTo>
                  <a:pt x="794765" y="431291"/>
                </a:lnTo>
                <a:lnTo>
                  <a:pt x="1010411" y="215645"/>
                </a:lnTo>
                <a:lnTo>
                  <a:pt x="79476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3F0CB71-3279-5D80-ED23-726F20703A2F}"/>
              </a:ext>
            </a:extLst>
          </p:cNvPr>
          <p:cNvSpPr txBox="1"/>
          <p:nvPr/>
        </p:nvSpPr>
        <p:spPr>
          <a:xfrm>
            <a:off x="452424" y="1824608"/>
            <a:ext cx="4341495" cy="4650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rlito"/>
                <a:cs typeface="Carlito"/>
              </a:rPr>
              <a:t>SQL</a:t>
            </a:r>
            <a:r>
              <a:rPr sz="3500" b="1" spc="-1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rlito"/>
                <a:cs typeface="Carlito"/>
              </a:rPr>
              <a:t>QUERY</a:t>
            </a:r>
            <a:endParaRPr sz="35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spcBef>
                <a:spcPts val="1845"/>
              </a:spcBef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SELECT</a:t>
            </a:r>
            <a:r>
              <a:rPr sz="1800" spc="-3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COUNT(Landing_Outcome)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  <a:tabLst>
                <a:tab pos="891540" algn="l"/>
              </a:tabLst>
            </a:pP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FROM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tblSpaceX</a:t>
            </a:r>
            <a:endParaRPr sz="1800" dirty="0">
              <a:latin typeface="Carlito"/>
              <a:cs typeface="Carlito"/>
            </a:endParaRPr>
          </a:p>
          <a:p>
            <a:pPr marL="58419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WHERE</a:t>
            </a:r>
            <a:r>
              <a:rPr sz="1800" spc="37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(Landing_Outcome</a:t>
            </a:r>
            <a:r>
              <a:rPr sz="1800" spc="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LIKE</a:t>
            </a:r>
            <a:r>
              <a:rPr sz="1800" spc="-3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'%Success%’)</a:t>
            </a:r>
            <a:endParaRPr sz="1800" dirty="0">
              <a:latin typeface="Carlito"/>
              <a:cs typeface="Carlito"/>
            </a:endParaRPr>
          </a:p>
          <a:p>
            <a:pPr marL="58419" marR="1831339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</a:t>
            </a:r>
            <a:r>
              <a:rPr sz="1800" spc="-4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(Date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&gt;</a:t>
            </a:r>
            <a:r>
              <a:rPr sz="1800" spc="-3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'04-06-2010’)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AND</a:t>
            </a:r>
            <a:r>
              <a:rPr sz="1800" spc="-4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(Date</a:t>
            </a:r>
            <a:r>
              <a:rPr sz="1800" spc="-2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5392"/>
                </a:solidFill>
                <a:latin typeface="Carlito"/>
                <a:cs typeface="Carlito"/>
              </a:rPr>
              <a:t>&lt;</a:t>
            </a:r>
            <a:r>
              <a:rPr sz="1800" spc="-3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rlito"/>
                <a:cs typeface="Carlito"/>
              </a:rPr>
              <a:t>'20-03-2017')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EXPLAINATION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r>
              <a:rPr sz="18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COUNT</a:t>
            </a:r>
            <a:r>
              <a:rPr sz="1800" b="1" i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counts</a:t>
            </a:r>
            <a:r>
              <a:rPr sz="1800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records</a:t>
            </a:r>
            <a:r>
              <a:rPr sz="1800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WHERE</a:t>
            </a:r>
            <a:r>
              <a:rPr sz="1800" b="1" i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1C1C"/>
                </a:solidFill>
                <a:latin typeface="Carlito"/>
                <a:cs typeface="Carlito"/>
              </a:rPr>
              <a:t>filters</a:t>
            </a:r>
            <a:r>
              <a:rPr sz="18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  <a:p>
            <a:pPr marL="12700" marR="2713355">
              <a:lnSpc>
                <a:spcPct val="100000"/>
              </a:lnSpc>
              <a:spcBef>
                <a:spcPts val="216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LIKE</a:t>
            </a:r>
            <a:r>
              <a:rPr sz="1800" b="1" i="1" spc="39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(wildcard)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(conditions)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(conditions)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3EE5343-65D7-C145-0747-CC7CB6E48CFA}"/>
              </a:ext>
            </a:extLst>
          </p:cNvPr>
          <p:cNvSpPr/>
          <p:nvPr/>
        </p:nvSpPr>
        <p:spPr>
          <a:xfrm>
            <a:off x="4376039" y="3676396"/>
            <a:ext cx="953135" cy="855344"/>
          </a:xfrm>
          <a:custGeom>
            <a:avLst/>
            <a:gdLst/>
            <a:ahLst/>
            <a:cxnLst/>
            <a:rect l="l" t="t" r="r" b="b"/>
            <a:pathLst>
              <a:path w="953135" h="855345">
                <a:moveTo>
                  <a:pt x="139064" y="0"/>
                </a:moveTo>
                <a:lnTo>
                  <a:pt x="0" y="164083"/>
                </a:lnTo>
                <a:lnTo>
                  <a:pt x="719201" y="773302"/>
                </a:lnTo>
                <a:lnTo>
                  <a:pt x="649732" y="855344"/>
                </a:lnTo>
                <a:lnTo>
                  <a:pt x="952753" y="830198"/>
                </a:lnTo>
                <a:lnTo>
                  <a:pt x="927735" y="527176"/>
                </a:lnTo>
                <a:lnTo>
                  <a:pt x="858265" y="609218"/>
                </a:lnTo>
                <a:lnTo>
                  <a:pt x="13906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72074460-26CE-1D00-AB43-E9E65304E68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244" y="4882896"/>
            <a:ext cx="6374892" cy="10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F447F39-1F85-564D-F26A-D40D2CE23536}"/>
              </a:ext>
            </a:extLst>
          </p:cNvPr>
          <p:cNvSpPr txBox="1">
            <a:spLocks/>
          </p:cNvSpPr>
          <p:nvPr/>
        </p:nvSpPr>
        <p:spPr>
          <a:xfrm>
            <a:off x="109220" y="337820"/>
            <a:ext cx="10640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1C7DDB"/>
                </a:solidFill>
                <a:latin typeface="Carlito"/>
                <a:cs typeface="Carlito"/>
              </a:rPr>
              <a:t>All</a:t>
            </a:r>
            <a:r>
              <a:rPr lang="en-US" sz="3600" b="1" spc="-7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3600" b="1" dirty="0">
                <a:solidFill>
                  <a:srgbClr val="1C7DDB"/>
                </a:solidFill>
                <a:latin typeface="Carlito"/>
                <a:cs typeface="Carlito"/>
              </a:rPr>
              <a:t>launch</a:t>
            </a:r>
            <a:r>
              <a:rPr lang="en-US" sz="3600" b="1" spc="-7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3600" b="1" dirty="0">
                <a:solidFill>
                  <a:srgbClr val="1C7DDB"/>
                </a:solidFill>
                <a:latin typeface="Carlito"/>
                <a:cs typeface="Carlito"/>
              </a:rPr>
              <a:t>sites</a:t>
            </a:r>
            <a:r>
              <a:rPr lang="en-US" sz="3600" b="1" spc="-6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3600" b="1" dirty="0">
                <a:solidFill>
                  <a:srgbClr val="1C7DDB"/>
                </a:solidFill>
                <a:latin typeface="Carlito"/>
                <a:cs typeface="Carlito"/>
              </a:rPr>
              <a:t>global</a:t>
            </a:r>
            <a:r>
              <a:rPr lang="en-US" sz="3600" b="1" spc="-7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3600" b="1" dirty="0">
                <a:solidFill>
                  <a:srgbClr val="1C7DDB"/>
                </a:solidFill>
                <a:latin typeface="Carlito"/>
                <a:cs typeface="Carlito"/>
              </a:rPr>
              <a:t>map</a:t>
            </a:r>
            <a:r>
              <a:rPr lang="en-US" sz="3600" b="1" spc="-6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3600" b="1" spc="-10" dirty="0">
                <a:solidFill>
                  <a:srgbClr val="1C7DDB"/>
                </a:solidFill>
                <a:latin typeface="Carlito"/>
                <a:cs typeface="Carlito"/>
              </a:rPr>
              <a:t>markers</a:t>
            </a:r>
            <a:endParaRPr lang="en-US" sz="36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D1DD1BC-3B73-CBE2-EC53-20B712161C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039" y="1354834"/>
            <a:ext cx="8503919" cy="5457442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F97D990D-75B1-6447-4E14-4D9293D0554B}"/>
              </a:ext>
            </a:extLst>
          </p:cNvPr>
          <p:cNvSpPr txBox="1"/>
          <p:nvPr/>
        </p:nvSpPr>
        <p:spPr>
          <a:xfrm>
            <a:off x="2128773" y="4875403"/>
            <a:ext cx="78714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see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SpaceX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are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United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States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America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coasts.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 California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1C4D2264-030A-FBE2-3093-B53D32982D25}"/>
              </a:ext>
            </a:extLst>
          </p:cNvPr>
          <p:cNvGrpSpPr/>
          <p:nvPr/>
        </p:nvGrpSpPr>
        <p:grpSpPr>
          <a:xfrm>
            <a:off x="9851897" y="1437894"/>
            <a:ext cx="2310765" cy="5283835"/>
            <a:chOff x="9851897" y="1437894"/>
            <a:chExt cx="2310765" cy="528383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AA9256C-5084-3D5E-D90F-17A7FA0F9B3F}"/>
                </a:ext>
              </a:extLst>
            </p:cNvPr>
            <p:cNvSpPr/>
            <p:nvPr/>
          </p:nvSpPr>
          <p:spPr>
            <a:xfrm>
              <a:off x="9851897" y="1437894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2310383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2310383" y="5283708"/>
                  </a:lnTo>
                  <a:lnTo>
                    <a:pt x="23103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9205A50F-28A9-EE98-B28D-2D86FD2B27D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6583" y="2019300"/>
              <a:ext cx="2001012" cy="2663952"/>
            </a:xfrm>
            <a:prstGeom prst="rect">
              <a:avLst/>
            </a:prstGeom>
          </p:spPr>
        </p:pic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BBC0E9ED-0699-3650-4F6B-A5502DA57DC7}"/>
              </a:ext>
            </a:extLst>
          </p:cNvPr>
          <p:cNvSpPr txBox="1"/>
          <p:nvPr/>
        </p:nvSpPr>
        <p:spPr>
          <a:xfrm>
            <a:off x="9851897" y="1437894"/>
            <a:ext cx="2310765" cy="528383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1800">
              <a:latin typeface="Times New Roman"/>
              <a:cs typeface="Times New Roman"/>
            </a:endParaRPr>
          </a:p>
          <a:p>
            <a:pPr marL="247015" marR="411480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California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Launch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Site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70"/>
              </a:spcBef>
            </a:pPr>
            <a:endParaRPr sz="1800">
              <a:latin typeface="Carlito"/>
              <a:cs typeface="Carlito"/>
            </a:endParaRPr>
          </a:p>
          <a:p>
            <a:pPr marL="354965" algn="ctr">
              <a:lnSpc>
                <a:spcPct val="100000"/>
              </a:lnSpc>
            </a:pPr>
            <a:r>
              <a:rPr sz="1200" spc="-25" dirty="0">
                <a:solidFill>
                  <a:srgbClr val="8899B6"/>
                </a:solidFill>
                <a:latin typeface="Carlito"/>
                <a:cs typeface="Carlito"/>
              </a:rPr>
              <a:t>37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9D720F3-E9B7-3C01-4A39-B3D913467BCA}"/>
              </a:ext>
            </a:extLst>
          </p:cNvPr>
          <p:cNvSpPr txBox="1">
            <a:spLocks/>
          </p:cNvSpPr>
          <p:nvPr/>
        </p:nvSpPr>
        <p:spPr>
          <a:xfrm>
            <a:off x="109220" y="337820"/>
            <a:ext cx="11432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1C7DDB"/>
                </a:solidFill>
              </a:rPr>
              <a:t>Color</a:t>
            </a:r>
            <a:r>
              <a:rPr lang="en-US" sz="3600" b="1" spc="-30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Labelled</a:t>
            </a:r>
            <a:r>
              <a:rPr lang="en-US" sz="3600" b="1" spc="-35" dirty="0">
                <a:solidFill>
                  <a:srgbClr val="1C7DDB"/>
                </a:solidFill>
              </a:rPr>
              <a:t> </a:t>
            </a:r>
            <a:r>
              <a:rPr lang="en-US" sz="3600" b="1" spc="-10" dirty="0">
                <a:solidFill>
                  <a:srgbClr val="1C7DDB"/>
                </a:solidFill>
              </a:rPr>
              <a:t>Markers</a:t>
            </a:r>
            <a:endParaRPr lang="en-US" sz="3600" b="1" dirty="0">
              <a:solidFill>
                <a:srgbClr val="1C7DDB"/>
              </a:solidFill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40D36748-5D5F-3E53-A7F5-5678B4D4D7DB}"/>
              </a:ext>
            </a:extLst>
          </p:cNvPr>
          <p:cNvGrpSpPr/>
          <p:nvPr/>
        </p:nvGrpSpPr>
        <p:grpSpPr>
          <a:xfrm>
            <a:off x="21717" y="1432941"/>
            <a:ext cx="9772650" cy="5302885"/>
            <a:chOff x="21717" y="1432941"/>
            <a:chExt cx="9772650" cy="530288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AC22D06D-C1C5-1AC9-042A-9CF13BC6BCD6}"/>
                </a:ext>
              </a:extLst>
            </p:cNvPr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60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9753600" y="528370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81C1CB8-B68E-E58C-4C02-80020BF6D02C}"/>
                </a:ext>
              </a:extLst>
            </p:cNvPr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708"/>
                  </a:moveTo>
                  <a:lnTo>
                    <a:pt x="9753600" y="5283708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70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746389C3-CFFD-E126-D6AF-D718B31E32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7" y="1499616"/>
              <a:ext cx="2400300" cy="2811780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3F1B71E0-9C2F-926A-9A34-6CD381EE601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812" y="1499616"/>
              <a:ext cx="2689860" cy="2560319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4BE335F4-E026-48CE-EC07-1A5F507FA92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6" y="1498092"/>
              <a:ext cx="4248912" cy="3531108"/>
            </a:xfrm>
            <a:prstGeom prst="rect">
              <a:avLst/>
            </a:prstGeom>
          </p:spPr>
        </p:pic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1043566D-695E-1401-851D-74F4C578E6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47" y="3810000"/>
              <a:ext cx="2423160" cy="2811780"/>
            </a:xfrm>
            <a:prstGeom prst="rect">
              <a:avLst/>
            </a:prstGeom>
          </p:spPr>
        </p:pic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3F89FE1B-7C35-016C-15A0-4176B266ACB8}"/>
              </a:ext>
            </a:extLst>
          </p:cNvPr>
          <p:cNvSpPr txBox="1"/>
          <p:nvPr/>
        </p:nvSpPr>
        <p:spPr>
          <a:xfrm>
            <a:off x="2813685" y="5436819"/>
            <a:ext cx="1906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Florida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D34DB46B-C697-0B47-4C3D-A7D3B7EADA31}"/>
              </a:ext>
            </a:extLst>
          </p:cNvPr>
          <p:cNvSpPr txBox="1"/>
          <p:nvPr/>
        </p:nvSpPr>
        <p:spPr>
          <a:xfrm>
            <a:off x="2813685" y="5986068"/>
            <a:ext cx="5354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Carlito"/>
                <a:cs typeface="Carlito"/>
              </a:rPr>
              <a:t>Green</a:t>
            </a:r>
            <a:r>
              <a:rPr sz="1800" i="1" spc="-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00AF50"/>
                </a:solidFill>
                <a:latin typeface="Carlito"/>
                <a:cs typeface="Carlito"/>
              </a:rPr>
              <a:t>Marker</a:t>
            </a:r>
            <a:r>
              <a:rPr sz="1800" i="1" spc="-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successful</a:t>
            </a:r>
            <a:r>
              <a:rPr sz="1800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r>
              <a:rPr sz="1800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FF0000"/>
                </a:solidFill>
                <a:latin typeface="Carlito"/>
                <a:cs typeface="Carlito"/>
              </a:rPr>
              <a:t>Red</a:t>
            </a:r>
            <a:r>
              <a:rPr sz="1800" i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Carlito"/>
                <a:cs typeface="Carlito"/>
              </a:rPr>
              <a:t>Marker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shows</a:t>
            </a:r>
            <a:r>
              <a:rPr sz="1800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Failures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096E7AD-20AB-FC7B-C9C6-BE7F4714EC23}"/>
              </a:ext>
            </a:extLst>
          </p:cNvPr>
          <p:cNvSpPr txBox="1">
            <a:spLocks/>
          </p:cNvSpPr>
          <p:nvPr/>
        </p:nvSpPr>
        <p:spPr>
          <a:xfrm>
            <a:off x="109220" y="154939"/>
            <a:ext cx="11757660" cy="975973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460"/>
              </a:lnSpc>
              <a:spcBef>
                <a:spcPts val="535"/>
              </a:spcBef>
            </a:pPr>
            <a:r>
              <a:rPr lang="en-US" sz="3200" b="1" dirty="0">
                <a:solidFill>
                  <a:srgbClr val="1C7DDB"/>
                </a:solidFill>
              </a:rPr>
              <a:t>Working</a:t>
            </a:r>
            <a:r>
              <a:rPr lang="en-US" sz="3200" b="1" spc="-9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out</a:t>
            </a:r>
            <a:r>
              <a:rPr lang="en-US" sz="3200" b="1" spc="-9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Launch</a:t>
            </a:r>
            <a:r>
              <a:rPr lang="en-US" sz="3200" b="1" spc="-7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Sites</a:t>
            </a:r>
            <a:r>
              <a:rPr lang="en-US" sz="3200" b="1" spc="-7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distance</a:t>
            </a:r>
            <a:r>
              <a:rPr lang="en-US" sz="3200" b="1" spc="-9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to</a:t>
            </a:r>
            <a:r>
              <a:rPr lang="en-US" sz="3200" b="1" spc="-90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landmarks</a:t>
            </a:r>
            <a:r>
              <a:rPr lang="en-US" sz="3200" b="1" spc="-8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to</a:t>
            </a:r>
            <a:r>
              <a:rPr lang="en-US" sz="3200" b="1" spc="-90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find</a:t>
            </a:r>
            <a:r>
              <a:rPr lang="en-US" sz="3200" b="1" spc="-75" dirty="0">
                <a:solidFill>
                  <a:srgbClr val="1C7DDB"/>
                </a:solidFill>
              </a:rPr>
              <a:t> </a:t>
            </a:r>
            <a:r>
              <a:rPr lang="en-US" sz="3200" b="1" spc="-10" dirty="0">
                <a:solidFill>
                  <a:srgbClr val="1C7DDB"/>
                </a:solidFill>
              </a:rPr>
              <a:t>trends </a:t>
            </a:r>
            <a:r>
              <a:rPr lang="en-US" sz="3200" b="1" dirty="0">
                <a:solidFill>
                  <a:srgbClr val="1C7DDB"/>
                </a:solidFill>
              </a:rPr>
              <a:t>with</a:t>
            </a:r>
            <a:r>
              <a:rPr lang="en-US" sz="3200" b="1" spc="-40" dirty="0">
                <a:solidFill>
                  <a:srgbClr val="1C7DDB"/>
                </a:solidFill>
              </a:rPr>
              <a:t> </a:t>
            </a:r>
            <a:r>
              <a:rPr lang="en-US" sz="3200" b="1" spc="-10" dirty="0">
                <a:solidFill>
                  <a:srgbClr val="1C7DDB"/>
                </a:solidFill>
              </a:rPr>
              <a:t>Haversine</a:t>
            </a:r>
            <a:r>
              <a:rPr lang="en-US" sz="3200" b="1" spc="-4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formula</a:t>
            </a:r>
            <a:r>
              <a:rPr lang="en-US" sz="3200" b="1" spc="-40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using</a:t>
            </a:r>
            <a:r>
              <a:rPr lang="en-US" sz="3200" b="1" spc="-30" dirty="0">
                <a:solidFill>
                  <a:srgbClr val="1C7DDB"/>
                </a:solidFill>
              </a:rPr>
              <a:t> </a:t>
            </a:r>
            <a:r>
              <a:rPr lang="en-US" sz="3200" b="1" spc="-25" dirty="0">
                <a:solidFill>
                  <a:srgbClr val="1C7DDB"/>
                </a:solidFill>
              </a:rPr>
              <a:t>CCAFS-</a:t>
            </a:r>
            <a:r>
              <a:rPr lang="en-US" sz="3200" b="1" spc="-30" dirty="0">
                <a:solidFill>
                  <a:srgbClr val="1C7DDB"/>
                </a:solidFill>
              </a:rPr>
              <a:t>SLC-</a:t>
            </a:r>
            <a:r>
              <a:rPr lang="en-US" sz="3200" b="1" dirty="0">
                <a:solidFill>
                  <a:srgbClr val="1C7DDB"/>
                </a:solidFill>
              </a:rPr>
              <a:t>40</a:t>
            </a:r>
            <a:r>
              <a:rPr lang="en-US" sz="3200" b="1" spc="-3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as</a:t>
            </a:r>
            <a:r>
              <a:rPr lang="en-US" sz="3200" b="1" spc="-45" dirty="0">
                <a:solidFill>
                  <a:srgbClr val="1C7DDB"/>
                </a:solidFill>
              </a:rPr>
              <a:t> </a:t>
            </a:r>
            <a:r>
              <a:rPr lang="en-US" sz="3200" b="1" dirty="0">
                <a:solidFill>
                  <a:srgbClr val="1C7DDB"/>
                </a:solidFill>
              </a:rPr>
              <a:t>a</a:t>
            </a:r>
            <a:r>
              <a:rPr lang="en-US" sz="3200" b="1" spc="-45" dirty="0">
                <a:solidFill>
                  <a:srgbClr val="1C7DDB"/>
                </a:solidFill>
              </a:rPr>
              <a:t> </a:t>
            </a:r>
            <a:r>
              <a:rPr lang="en-US" sz="3200" b="1" spc="-10" dirty="0">
                <a:solidFill>
                  <a:srgbClr val="1C7DDB"/>
                </a:solidFill>
              </a:rPr>
              <a:t>reference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B78CACE-E68B-8FD8-115B-4EF38E4928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0" y="1552955"/>
            <a:ext cx="3464052" cy="276606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FF76F348-567E-B82C-043D-F8D8E9F9D2C0}"/>
              </a:ext>
            </a:extLst>
          </p:cNvPr>
          <p:cNvSpPr txBox="1"/>
          <p:nvPr/>
        </p:nvSpPr>
        <p:spPr>
          <a:xfrm>
            <a:off x="7720330" y="3905250"/>
            <a:ext cx="1637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93CB4564-C1A5-F37E-27A7-2DF763FD12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055" y="1557527"/>
            <a:ext cx="2830068" cy="4799076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75F5AC99-933F-10AA-C19F-C8923F579F95}"/>
              </a:ext>
            </a:extLst>
          </p:cNvPr>
          <p:cNvSpPr txBox="1"/>
          <p:nvPr/>
        </p:nvSpPr>
        <p:spPr>
          <a:xfrm>
            <a:off x="542340" y="5618784"/>
            <a:ext cx="1515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10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Railway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Station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8BE380CA-24AB-B195-8CAA-D231C552224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3844" y="1552955"/>
            <a:ext cx="4131563" cy="2766060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23AC003E-2E90-BD2A-DC77-8E801D35B5E7}"/>
              </a:ext>
            </a:extLst>
          </p:cNvPr>
          <p:cNvSpPr txBox="1"/>
          <p:nvPr/>
        </p:nvSpPr>
        <p:spPr>
          <a:xfrm>
            <a:off x="3507104" y="3522675"/>
            <a:ext cx="1555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closest</a:t>
            </a:r>
            <a:r>
              <a:rPr sz="1800" b="1" i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Highway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ACB3BA88-435E-D977-6998-9A2D27412D8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3844" y="4366259"/>
            <a:ext cx="2339340" cy="1990344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B57E7EBD-30CB-9853-85D9-BBE77335788F}"/>
              </a:ext>
            </a:extLst>
          </p:cNvPr>
          <p:cNvSpPr txBox="1"/>
          <p:nvPr/>
        </p:nvSpPr>
        <p:spPr>
          <a:xfrm>
            <a:off x="3507104" y="5618784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10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to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Coastline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AC8DEAB6-BD24-E2B5-6BA4-F8B2E6D3553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4623" y="4366259"/>
            <a:ext cx="1917192" cy="1990344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C6D26624-AFE4-5F4B-F1B6-F76E7CC83487}"/>
              </a:ext>
            </a:extLst>
          </p:cNvPr>
          <p:cNvSpPr txBox="1"/>
          <p:nvPr/>
        </p:nvSpPr>
        <p:spPr>
          <a:xfrm>
            <a:off x="5917438" y="5895847"/>
            <a:ext cx="149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Distance</a:t>
            </a:r>
            <a:r>
              <a:rPr sz="1800" b="1" i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City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85D963AF-94DC-2281-725F-2CAEEDC60CDE}"/>
              </a:ext>
            </a:extLst>
          </p:cNvPr>
          <p:cNvSpPr txBox="1"/>
          <p:nvPr/>
        </p:nvSpPr>
        <p:spPr>
          <a:xfrm>
            <a:off x="7932801" y="4505959"/>
            <a:ext cx="382651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7620">
              <a:lnSpc>
                <a:spcPct val="100000"/>
              </a:lnSpc>
              <a:spcBef>
                <a:spcPts val="100"/>
              </a:spcBef>
              <a:buSzPct val="92857"/>
              <a:buFont typeface="Arial"/>
              <a:buChar char="•"/>
              <a:tabLst>
                <a:tab pos="74930" algn="l"/>
              </a:tabLst>
            </a:pP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	Are</a:t>
            </a:r>
            <a:r>
              <a:rPr sz="1400" spc="9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to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railways?</a:t>
            </a:r>
            <a:r>
              <a:rPr sz="1400" spc="16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No</a:t>
            </a:r>
            <a:endParaRPr sz="1400">
              <a:latin typeface="IBM 3270"/>
              <a:cs typeface="IBM 3270"/>
            </a:endParaRPr>
          </a:p>
          <a:p>
            <a:pPr marL="12700" marR="5080" indent="-7620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74930" algn="l"/>
              </a:tabLst>
            </a:pP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	Are</a:t>
            </a:r>
            <a:r>
              <a:rPr sz="1400" spc="9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to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highways?</a:t>
            </a:r>
            <a:r>
              <a:rPr sz="1400" spc="16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No</a:t>
            </a:r>
            <a:endParaRPr sz="1400">
              <a:latin typeface="IBM 3270"/>
              <a:cs typeface="IBM 3270"/>
            </a:endParaRPr>
          </a:p>
          <a:p>
            <a:pPr marL="74295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295" algn="l"/>
              </a:tabLst>
            </a:pP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Are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in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close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proximity</a:t>
            </a:r>
            <a:r>
              <a:rPr sz="1400" spc="1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to</a:t>
            </a:r>
            <a:endParaRPr sz="14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coastline?</a:t>
            </a:r>
            <a:r>
              <a:rPr sz="1400" spc="18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Yes</a:t>
            </a:r>
            <a:endParaRPr sz="1400">
              <a:latin typeface="IBM 3270"/>
              <a:cs typeface="IBM 3270"/>
            </a:endParaRPr>
          </a:p>
          <a:p>
            <a:pPr marL="12700" marR="104139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	Do</a:t>
            </a:r>
            <a:r>
              <a:rPr sz="14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launch</a:t>
            </a:r>
            <a:r>
              <a:rPr sz="14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sites</a:t>
            </a:r>
            <a:r>
              <a:rPr sz="1400" spc="11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keep</a:t>
            </a:r>
            <a:r>
              <a:rPr sz="1400" spc="9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certain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IBM 3270"/>
                <a:cs typeface="IBM 3270"/>
              </a:rPr>
              <a:t>distance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away</a:t>
            </a:r>
            <a:r>
              <a:rPr sz="1400" spc="10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from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1C1C1C"/>
                </a:solidFill>
                <a:latin typeface="IBM 3270"/>
                <a:cs typeface="IBM 3270"/>
              </a:rPr>
              <a:t>cities?</a:t>
            </a:r>
            <a:r>
              <a:rPr sz="1400" spc="10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400" spc="-25" dirty="0">
                <a:solidFill>
                  <a:srgbClr val="1C1C1C"/>
                </a:solidFill>
                <a:latin typeface="IBM 3270"/>
                <a:cs typeface="IBM 3270"/>
              </a:rPr>
              <a:t>Yes</a:t>
            </a:r>
            <a:endParaRPr sz="1400">
              <a:latin typeface="IBM 3270"/>
              <a:cs typeface="IBM 327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412DB7-CCB4-1B77-41FE-B7CF22ABC45A}"/>
              </a:ext>
            </a:extLst>
          </p:cNvPr>
          <p:cNvSpPr txBox="1">
            <a:spLocks/>
          </p:cNvSpPr>
          <p:nvPr/>
        </p:nvSpPr>
        <p:spPr>
          <a:xfrm>
            <a:off x="109220" y="154939"/>
            <a:ext cx="11656059" cy="101346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460"/>
              </a:lnSpc>
              <a:spcBef>
                <a:spcPts val="535"/>
              </a:spcBef>
            </a:pPr>
            <a:r>
              <a:rPr lang="en-US" sz="4000" spc="-10" dirty="0">
                <a:solidFill>
                  <a:srgbClr val="1C7DDB"/>
                </a:solidFill>
              </a:rPr>
              <a:t>DASHBOARD</a:t>
            </a:r>
            <a:r>
              <a:rPr lang="en-US" sz="4000" spc="-3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–</a:t>
            </a:r>
            <a:r>
              <a:rPr lang="en-US" sz="4000" spc="-4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Pie</a:t>
            </a:r>
            <a:r>
              <a:rPr lang="en-US" sz="4000" spc="-50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chart</a:t>
            </a:r>
            <a:r>
              <a:rPr lang="en-US" sz="4000" spc="-5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showing</a:t>
            </a:r>
            <a:r>
              <a:rPr lang="en-US" sz="4000" spc="-50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the</a:t>
            </a:r>
            <a:r>
              <a:rPr lang="en-US" sz="4000" spc="-50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success</a:t>
            </a:r>
            <a:r>
              <a:rPr lang="en-US" sz="4000" spc="-60" dirty="0">
                <a:solidFill>
                  <a:srgbClr val="1C7DDB"/>
                </a:solidFill>
              </a:rPr>
              <a:t> </a:t>
            </a:r>
            <a:r>
              <a:rPr lang="en-US" sz="4000" spc="-10" dirty="0">
                <a:solidFill>
                  <a:srgbClr val="1C7DDB"/>
                </a:solidFill>
              </a:rPr>
              <a:t>percentage </a:t>
            </a:r>
            <a:r>
              <a:rPr lang="en-US" sz="4000" dirty="0">
                <a:solidFill>
                  <a:srgbClr val="1C7DDB"/>
                </a:solidFill>
              </a:rPr>
              <a:t>achieved</a:t>
            </a:r>
            <a:r>
              <a:rPr lang="en-US" sz="4000" spc="-5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by</a:t>
            </a:r>
            <a:r>
              <a:rPr lang="en-US" sz="4000" spc="-5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each</a:t>
            </a:r>
            <a:r>
              <a:rPr lang="en-US" sz="4000" spc="-55" dirty="0">
                <a:solidFill>
                  <a:srgbClr val="1C7DDB"/>
                </a:solidFill>
              </a:rPr>
              <a:t> </a:t>
            </a:r>
            <a:r>
              <a:rPr lang="en-US" sz="4000" dirty="0">
                <a:solidFill>
                  <a:srgbClr val="1C7DDB"/>
                </a:solidFill>
              </a:rPr>
              <a:t>launch</a:t>
            </a:r>
            <a:r>
              <a:rPr lang="en-US" sz="4000" spc="-50" dirty="0">
                <a:solidFill>
                  <a:srgbClr val="1C7DDB"/>
                </a:solidFill>
              </a:rPr>
              <a:t> </a:t>
            </a:r>
            <a:r>
              <a:rPr lang="en-US" sz="4000" spc="-20" dirty="0">
                <a:solidFill>
                  <a:srgbClr val="1C7DDB"/>
                </a:solidFill>
              </a:rPr>
              <a:t>site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1AC0FE05-D4E1-A5B7-8C60-3E564CC4FB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620" y="1733345"/>
            <a:ext cx="7797341" cy="4318750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9D1AA42D-35A5-D349-5227-036C8DA6C396}"/>
              </a:ext>
            </a:extLst>
          </p:cNvPr>
          <p:cNvSpPr txBox="1"/>
          <p:nvPr/>
        </p:nvSpPr>
        <p:spPr>
          <a:xfrm>
            <a:off x="6584442" y="5225872"/>
            <a:ext cx="4013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see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KSC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LC-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39A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had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the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most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successful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all</a:t>
            </a:r>
            <a:r>
              <a:rPr sz="1800" b="1" i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b="1" i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78000"/>
            <a:ext cx="10918343" cy="414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marR="174625" indent="0">
              <a:lnSpc>
                <a:spcPct val="80000"/>
              </a:lnSpc>
              <a:spcBef>
                <a:spcPts val="101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We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predicted</a:t>
            </a:r>
            <a:r>
              <a:rPr lang="en-US" sz="14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if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Falcon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first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stage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will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land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successfully.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SpaceX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advertises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Falcon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rocket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launches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on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its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website,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with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cost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62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million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dollars;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other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providers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cost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upward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165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million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dollars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each,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much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savings</a:t>
            </a:r>
            <a:r>
              <a:rPr lang="en-US" sz="1400" spc="-6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is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because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SpaceX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can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reuse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first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 err="1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stage.Therefore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,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if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we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can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determine</a:t>
            </a:r>
            <a:r>
              <a:rPr lang="en-US" sz="14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if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first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stage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will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land,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we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can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determine</a:t>
            </a:r>
            <a:r>
              <a:rPr lang="en-US" sz="14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cost</a:t>
            </a:r>
            <a:r>
              <a:rPr lang="en-US" sz="14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launch.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This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information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can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</a:t>
            </a:r>
            <a:r>
              <a:rPr lang="en-US" sz="14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used</a:t>
            </a:r>
            <a:r>
              <a:rPr lang="en-US" sz="14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if</a:t>
            </a:r>
            <a:r>
              <a:rPr lang="en-US" sz="14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an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alternate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company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wants</a:t>
            </a:r>
            <a:r>
              <a:rPr lang="en-US" sz="1400" spc="-6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to</a:t>
            </a:r>
            <a:r>
              <a:rPr lang="en-US" sz="1400" spc="-6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bid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against</a:t>
            </a:r>
            <a:r>
              <a:rPr lang="en-US" sz="1400" spc="-6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SpaceX</a:t>
            </a:r>
            <a:r>
              <a:rPr lang="en-US" sz="14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spc="-5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</a:t>
            </a:r>
            <a:r>
              <a:rPr lang="en-US" sz="1400" spc="-6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rocket</a:t>
            </a:r>
            <a:r>
              <a:rPr lang="en-US" sz="14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launch.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134620" indent="-121920">
              <a:lnSpc>
                <a:spcPct val="100000"/>
              </a:lnSpc>
              <a:spcBef>
                <a:spcPts val="580"/>
              </a:spcBef>
              <a:buChar char="-"/>
              <a:tabLst>
                <a:tab pos="134620" algn="l"/>
              </a:tabLst>
            </a:pP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What influences if the rocket will land successfully?</a:t>
            </a:r>
          </a:p>
          <a:p>
            <a:pPr marL="240665" indent="-227965">
              <a:lnSpc>
                <a:spcPts val="1945"/>
              </a:lnSpc>
              <a:spcBef>
                <a:spcPts val="575"/>
              </a:spcBef>
              <a:buChar char="-"/>
              <a:tabLst>
                <a:tab pos="240665" algn="l"/>
              </a:tabLst>
            </a:pP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 effect each relationship with certain rocket variables will impact </a:t>
            </a:r>
            <a:r>
              <a:rPr lang="en-US" sz="1400" spc="-10" dirty="0" err="1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indetermining</a:t>
            </a: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the success rate of a successful landing.</a:t>
            </a:r>
          </a:p>
          <a:p>
            <a:pPr marL="241300" marR="220345" indent="-228600">
              <a:lnSpc>
                <a:spcPct val="80000"/>
              </a:lnSpc>
              <a:spcBef>
                <a:spcPts val="994"/>
              </a:spcBef>
              <a:buChar char="-"/>
              <a:tabLst>
                <a:tab pos="241300" algn="l"/>
              </a:tabLst>
            </a:pPr>
            <a:r>
              <a:rPr lang="en-US" sz="14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What conditions does SpaceX have to achieve to get the best results and ensure the best rocket success landing rate.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2188CB03-CBC4-1CBC-B71D-04126BF2CD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0404" y="2092855"/>
            <a:ext cx="5523162" cy="350616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481800E7-536B-8C9F-77ED-DD3B4BED640C}"/>
              </a:ext>
            </a:extLst>
          </p:cNvPr>
          <p:cNvSpPr txBox="1">
            <a:spLocks/>
          </p:cNvSpPr>
          <p:nvPr/>
        </p:nvSpPr>
        <p:spPr>
          <a:xfrm>
            <a:off x="109220" y="90932"/>
            <a:ext cx="11910060" cy="1081257"/>
          </a:xfrm>
          <a:prstGeom prst="rect">
            <a:avLst/>
          </a:prstGeom>
        </p:spPr>
        <p:txBody>
          <a:bodyPr vert="horz" wrap="square" lIns="0" tIns="14541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 algn="ctr">
              <a:lnSpc>
                <a:spcPts val="3460"/>
              </a:lnSpc>
              <a:spcBef>
                <a:spcPts val="535"/>
              </a:spcBef>
            </a:pPr>
            <a:r>
              <a:rPr lang="en-US" sz="4000" b="1" spc="-10" dirty="0">
                <a:solidFill>
                  <a:srgbClr val="1C7DDB"/>
                </a:solidFill>
              </a:rPr>
              <a:t>DASHBOARD</a:t>
            </a:r>
            <a:r>
              <a:rPr lang="en-US" sz="4000" b="1" spc="-5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–</a:t>
            </a:r>
            <a:r>
              <a:rPr lang="en-US" sz="4000" b="1" spc="-60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Pie</a:t>
            </a:r>
            <a:r>
              <a:rPr lang="en-US" sz="4000" b="1" spc="-70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chart</a:t>
            </a:r>
            <a:r>
              <a:rPr lang="en-US" sz="4000" b="1" spc="-7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for</a:t>
            </a:r>
            <a:r>
              <a:rPr lang="en-US" sz="4000" b="1" spc="-6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the</a:t>
            </a:r>
            <a:r>
              <a:rPr lang="en-US" sz="4000" b="1" spc="-6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launch</a:t>
            </a:r>
            <a:r>
              <a:rPr lang="en-US" sz="4000" b="1" spc="-5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site</a:t>
            </a:r>
            <a:r>
              <a:rPr lang="en-US" sz="4000" b="1" spc="-65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with</a:t>
            </a:r>
            <a:r>
              <a:rPr lang="en-US" sz="4000" b="1" spc="-60" dirty="0">
                <a:solidFill>
                  <a:srgbClr val="1C7DDB"/>
                </a:solidFill>
              </a:rPr>
              <a:t> </a:t>
            </a:r>
            <a:r>
              <a:rPr lang="en-US" sz="4000" b="1" spc="-10" dirty="0">
                <a:solidFill>
                  <a:srgbClr val="1C7DDB"/>
                </a:solidFill>
              </a:rPr>
              <a:t>highest </a:t>
            </a:r>
            <a:r>
              <a:rPr lang="en-US" sz="4000" b="1" dirty="0">
                <a:solidFill>
                  <a:srgbClr val="1C7DDB"/>
                </a:solidFill>
              </a:rPr>
              <a:t>launch</a:t>
            </a:r>
            <a:r>
              <a:rPr lang="en-US" sz="4000" b="1" spc="-70" dirty="0">
                <a:solidFill>
                  <a:srgbClr val="1C7DDB"/>
                </a:solidFill>
              </a:rPr>
              <a:t> </a:t>
            </a:r>
            <a:r>
              <a:rPr lang="en-US" sz="4000" b="1" dirty="0">
                <a:solidFill>
                  <a:srgbClr val="1C7DDB"/>
                </a:solidFill>
              </a:rPr>
              <a:t>success</a:t>
            </a:r>
            <a:r>
              <a:rPr lang="en-US" sz="4000" b="1" spc="-70" dirty="0">
                <a:solidFill>
                  <a:srgbClr val="1C7DDB"/>
                </a:solidFill>
              </a:rPr>
              <a:t> </a:t>
            </a:r>
            <a:r>
              <a:rPr lang="en-US" sz="4000" b="1" spc="-10" dirty="0">
                <a:solidFill>
                  <a:srgbClr val="1C7DDB"/>
                </a:solidFill>
              </a:rPr>
              <a:t>ratio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9BD1C5A-55BB-1922-6B64-80880BEB994A}"/>
              </a:ext>
            </a:extLst>
          </p:cNvPr>
          <p:cNvSpPr txBox="1"/>
          <p:nvPr/>
        </p:nvSpPr>
        <p:spPr>
          <a:xfrm>
            <a:off x="2472944" y="5748934"/>
            <a:ext cx="7172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KSC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LC-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39A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achieved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76.9%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success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while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getting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23.1%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failure</a:t>
            </a:r>
            <a:r>
              <a:rPr sz="18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CE79B22-20E6-2348-CBBF-A439E4FAC4F7}"/>
              </a:ext>
            </a:extLst>
          </p:cNvPr>
          <p:cNvSpPr txBox="1">
            <a:spLocks/>
          </p:cNvSpPr>
          <p:nvPr/>
        </p:nvSpPr>
        <p:spPr>
          <a:xfrm>
            <a:off x="78739" y="168402"/>
            <a:ext cx="11747501" cy="975973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460"/>
              </a:lnSpc>
              <a:spcBef>
                <a:spcPts val="535"/>
              </a:spcBef>
            </a:pPr>
            <a:r>
              <a:rPr lang="en-US" sz="3600" b="1" spc="-10" dirty="0">
                <a:solidFill>
                  <a:srgbClr val="1C7DDB"/>
                </a:solidFill>
              </a:rPr>
              <a:t>DASHBOARD</a:t>
            </a:r>
            <a:r>
              <a:rPr lang="en-US" sz="3600" b="1" spc="-7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–</a:t>
            </a:r>
            <a:r>
              <a:rPr lang="en-US" sz="3600" b="1" spc="-80" dirty="0">
                <a:solidFill>
                  <a:srgbClr val="1C7DDB"/>
                </a:solidFill>
              </a:rPr>
              <a:t> </a:t>
            </a:r>
            <a:r>
              <a:rPr lang="en-US" sz="3600" b="1" spc="-20" dirty="0">
                <a:solidFill>
                  <a:srgbClr val="1C7DDB"/>
                </a:solidFill>
              </a:rPr>
              <a:t>Payload</a:t>
            </a:r>
            <a:r>
              <a:rPr lang="en-US" sz="3600" b="1" spc="-9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vs.</a:t>
            </a:r>
            <a:r>
              <a:rPr lang="en-US" sz="3600" b="1" spc="-9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Launch</a:t>
            </a:r>
            <a:r>
              <a:rPr lang="en-US" sz="3600" b="1" spc="-7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Outcome</a:t>
            </a:r>
            <a:r>
              <a:rPr lang="en-US" sz="3600" b="1" spc="-85" dirty="0">
                <a:solidFill>
                  <a:srgbClr val="1C7DDB"/>
                </a:solidFill>
              </a:rPr>
              <a:t> </a:t>
            </a:r>
            <a:r>
              <a:rPr lang="en-US" sz="3600" b="1" spc="-10" dirty="0">
                <a:solidFill>
                  <a:srgbClr val="1C7DDB"/>
                </a:solidFill>
              </a:rPr>
              <a:t>scatter</a:t>
            </a:r>
            <a:r>
              <a:rPr lang="en-US" sz="3600" b="1" spc="-8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plot</a:t>
            </a:r>
            <a:r>
              <a:rPr lang="en-US" sz="3600" b="1" spc="-90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for</a:t>
            </a:r>
            <a:r>
              <a:rPr lang="en-US" sz="3600" b="1" spc="-85" dirty="0">
                <a:solidFill>
                  <a:srgbClr val="1C7DDB"/>
                </a:solidFill>
              </a:rPr>
              <a:t> </a:t>
            </a:r>
            <a:r>
              <a:rPr lang="en-US" sz="3600" b="1" spc="-25" dirty="0">
                <a:solidFill>
                  <a:srgbClr val="1C7DDB"/>
                </a:solidFill>
              </a:rPr>
              <a:t>all </a:t>
            </a:r>
            <a:r>
              <a:rPr lang="en-US" sz="3600" b="1" dirty="0">
                <a:solidFill>
                  <a:srgbClr val="1C7DDB"/>
                </a:solidFill>
              </a:rPr>
              <a:t>sites,</a:t>
            </a:r>
            <a:r>
              <a:rPr lang="en-US" sz="3600" b="1" spc="-80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with</a:t>
            </a:r>
            <a:r>
              <a:rPr lang="en-US" sz="3600" b="1" spc="-70" dirty="0">
                <a:solidFill>
                  <a:srgbClr val="1C7DDB"/>
                </a:solidFill>
              </a:rPr>
              <a:t> </a:t>
            </a:r>
            <a:r>
              <a:rPr lang="en-US" sz="3600" b="1" spc="-20" dirty="0">
                <a:solidFill>
                  <a:srgbClr val="1C7DDB"/>
                </a:solidFill>
              </a:rPr>
              <a:t>different</a:t>
            </a:r>
            <a:r>
              <a:rPr lang="en-US" sz="3600" b="1" spc="-80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payload</a:t>
            </a:r>
            <a:r>
              <a:rPr lang="en-US" sz="3600" b="1" spc="-8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selected</a:t>
            </a:r>
            <a:r>
              <a:rPr lang="en-US" sz="3600" b="1" spc="-8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in</a:t>
            </a:r>
            <a:r>
              <a:rPr lang="en-US" sz="3600" b="1" spc="-75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the</a:t>
            </a:r>
            <a:r>
              <a:rPr lang="en-US" sz="3600" b="1" spc="-80" dirty="0">
                <a:solidFill>
                  <a:srgbClr val="1C7DDB"/>
                </a:solidFill>
              </a:rPr>
              <a:t> </a:t>
            </a:r>
            <a:r>
              <a:rPr lang="en-US" sz="3600" b="1" dirty="0">
                <a:solidFill>
                  <a:srgbClr val="1C7DDB"/>
                </a:solidFill>
              </a:rPr>
              <a:t>range</a:t>
            </a:r>
            <a:r>
              <a:rPr lang="en-US" sz="3600" b="1" spc="-80" dirty="0">
                <a:solidFill>
                  <a:srgbClr val="1C7DDB"/>
                </a:solidFill>
              </a:rPr>
              <a:t> </a:t>
            </a:r>
            <a:r>
              <a:rPr lang="en-US" sz="3600" b="1" spc="-10" dirty="0">
                <a:solidFill>
                  <a:srgbClr val="1C7DDB"/>
                </a:solidFill>
              </a:rPr>
              <a:t>slider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DFF0532-9D73-1792-7D5A-265BAF79F1B7}"/>
              </a:ext>
            </a:extLst>
          </p:cNvPr>
          <p:cNvSpPr txBox="1"/>
          <p:nvPr/>
        </p:nvSpPr>
        <p:spPr>
          <a:xfrm>
            <a:off x="839825" y="1597863"/>
            <a:ext cx="349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Low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Payload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0kg</a:t>
            </a:r>
            <a:r>
              <a:rPr sz="1800" b="1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4000kg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1AB9BEA1-02C9-46CD-1C2F-BF30FD1721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45" y="1957571"/>
            <a:ext cx="5588400" cy="2731524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351C2678-3D64-7B8C-AF80-DA6E86A844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9728" y="2020429"/>
            <a:ext cx="5984505" cy="2909289"/>
          </a:xfrm>
          <a:prstGeom prst="rect">
            <a:avLst/>
          </a:prstGeom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EA33E598-4520-BDE5-0CD2-39FFA5FAE634}"/>
              </a:ext>
            </a:extLst>
          </p:cNvPr>
          <p:cNvSpPr txBox="1"/>
          <p:nvPr/>
        </p:nvSpPr>
        <p:spPr>
          <a:xfrm>
            <a:off x="6547484" y="1661286"/>
            <a:ext cx="417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Heavy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b="1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Payload</a:t>
            </a:r>
            <a:r>
              <a:rPr sz="1800" b="1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4000kg</a:t>
            </a:r>
            <a:r>
              <a:rPr sz="1800" b="1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rlito"/>
                <a:cs typeface="Carlito"/>
              </a:rPr>
              <a:t>–</a:t>
            </a:r>
            <a:r>
              <a:rPr sz="18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rlito"/>
                <a:cs typeface="Carlito"/>
              </a:rPr>
              <a:t>10000kg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1B43D45-B641-C39C-565A-F69F5509FFF3}"/>
              </a:ext>
            </a:extLst>
          </p:cNvPr>
          <p:cNvSpPr txBox="1"/>
          <p:nvPr/>
        </p:nvSpPr>
        <p:spPr>
          <a:xfrm>
            <a:off x="1345183" y="5456021"/>
            <a:ext cx="9241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1800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see</a:t>
            </a: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success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rates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sz="1800" i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low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higher</a:t>
            </a: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than</a:t>
            </a:r>
            <a:r>
              <a:rPr sz="1800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heavy</a:t>
            </a:r>
            <a:r>
              <a:rPr sz="1800" i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00D9A3D-1E92-2378-DB3D-628E0B66AA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5552" y="1332157"/>
            <a:ext cx="3984938" cy="3957029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46759916-6D2A-1FE2-539F-6AE450B2598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44" y="3078479"/>
            <a:ext cx="3962400" cy="1840992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A430CC85-415C-3BE8-F941-67789822ABD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379" y="5533644"/>
            <a:ext cx="11166348" cy="484631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45D429F6-44F4-0558-C434-389B6B62DAF7}"/>
              </a:ext>
            </a:extLst>
          </p:cNvPr>
          <p:cNvSpPr txBox="1"/>
          <p:nvPr/>
        </p:nvSpPr>
        <p:spPr>
          <a:xfrm>
            <a:off x="582879" y="1575638"/>
            <a:ext cx="51155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As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you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see</a:t>
            </a:r>
            <a:r>
              <a:rPr sz="1800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our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accuracy</a:t>
            </a:r>
            <a:r>
              <a:rPr sz="1800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extremely</a:t>
            </a: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close</a:t>
            </a:r>
            <a:r>
              <a:rPr sz="1800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but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we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do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have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i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winner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its</a:t>
            </a:r>
            <a:r>
              <a:rPr sz="1800" i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down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decimal</a:t>
            </a:r>
            <a:r>
              <a:rPr sz="1800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places!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using</a:t>
            </a:r>
            <a:r>
              <a:rPr sz="1800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20" dirty="0">
                <a:solidFill>
                  <a:srgbClr val="1C1C1C"/>
                </a:solidFill>
                <a:latin typeface="Carlito"/>
                <a:cs typeface="Carlito"/>
              </a:rPr>
              <a:t>this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23C2228F-94EA-92B2-B44E-45130A0C023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444" y="2578607"/>
            <a:ext cx="5303520" cy="280415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6851362-6E6A-D07F-78A2-BD57A2CE1869}"/>
              </a:ext>
            </a:extLst>
          </p:cNvPr>
          <p:cNvSpPr txBox="1"/>
          <p:nvPr/>
        </p:nvSpPr>
        <p:spPr>
          <a:xfrm>
            <a:off x="451510" y="5111241"/>
            <a:ext cx="237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1800" i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tree</a:t>
            </a:r>
            <a:r>
              <a:rPr sz="1800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rlito"/>
                <a:cs typeface="Carlito"/>
              </a:rPr>
              <a:t>algorithm</a:t>
            </a:r>
            <a:r>
              <a:rPr sz="1800" i="1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rlito"/>
                <a:cs typeface="Carlito"/>
              </a:rPr>
              <a:t>wins!!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B317EA4-E2DC-4397-8A04-57C3B39AB7EE}"/>
              </a:ext>
            </a:extLst>
          </p:cNvPr>
          <p:cNvSpPr txBox="1"/>
          <p:nvPr/>
        </p:nvSpPr>
        <p:spPr>
          <a:xfrm>
            <a:off x="451510" y="6152794"/>
            <a:ext cx="9342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After</a:t>
            </a:r>
            <a:r>
              <a:rPr sz="1800" spc="-5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selecting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best</a:t>
            </a:r>
            <a:r>
              <a:rPr sz="1800" spc="-5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hyperparameters</a:t>
            </a:r>
            <a:r>
              <a:rPr sz="1800" spc="-3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for</a:t>
            </a:r>
            <a:r>
              <a:rPr sz="1800" spc="-5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decision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tree</a:t>
            </a:r>
            <a:r>
              <a:rPr sz="1800" spc="-3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classifier</a:t>
            </a:r>
            <a:r>
              <a:rPr sz="1800" spc="-5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using</a:t>
            </a:r>
            <a:r>
              <a:rPr sz="1800" spc="-4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validation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data,</a:t>
            </a:r>
            <a:r>
              <a:rPr sz="1800" spc="-5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212121"/>
                </a:solidFill>
                <a:latin typeface="Carlito"/>
                <a:cs typeface="Carlito"/>
              </a:rPr>
              <a:t>we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achieved</a:t>
            </a:r>
            <a:r>
              <a:rPr sz="1800" spc="-4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83.33%</a:t>
            </a:r>
            <a:r>
              <a:rPr sz="1800" spc="-5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accuracy</a:t>
            </a:r>
            <a:r>
              <a:rPr sz="1800" spc="-3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on</a:t>
            </a:r>
            <a:r>
              <a:rPr sz="1800" spc="-4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the</a:t>
            </a:r>
            <a:r>
              <a:rPr sz="1800" spc="-5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12121"/>
                </a:solidFill>
                <a:latin typeface="Carlito"/>
                <a:cs typeface="Carlito"/>
              </a:rPr>
              <a:t>test</a:t>
            </a:r>
            <a:r>
              <a:rPr sz="1800" spc="-4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3616B1A-A285-3AF1-B8A4-EA8D539B50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7511" y="1329220"/>
            <a:ext cx="5201269" cy="3967618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4E17CF9B-8CAF-A1E6-8E72-97A4FDC5DD73}"/>
              </a:ext>
            </a:extLst>
          </p:cNvPr>
          <p:cNvSpPr txBox="1"/>
          <p:nvPr/>
        </p:nvSpPr>
        <p:spPr>
          <a:xfrm>
            <a:off x="918768" y="2238247"/>
            <a:ext cx="44119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Examining</a:t>
            </a:r>
            <a:r>
              <a:rPr sz="1800" spc="5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the</a:t>
            </a:r>
            <a:r>
              <a:rPr sz="1800" spc="5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confusion</a:t>
            </a:r>
            <a:r>
              <a:rPr sz="1800" spc="6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matrix,</a:t>
            </a:r>
            <a:r>
              <a:rPr sz="1800" spc="6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IBM 3270"/>
                <a:cs typeface="IBM 3270"/>
              </a:rPr>
              <a:t>we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see</a:t>
            </a:r>
            <a:r>
              <a:rPr sz="1800" spc="2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that</a:t>
            </a:r>
            <a:r>
              <a:rPr sz="1800" spc="4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Tree</a:t>
            </a:r>
            <a:r>
              <a:rPr sz="1800" spc="3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can</a:t>
            </a:r>
            <a:r>
              <a:rPr sz="1800" spc="4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IBM 3270"/>
                <a:cs typeface="IBM 3270"/>
              </a:rPr>
              <a:t>distinguish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between</a:t>
            </a:r>
            <a:r>
              <a:rPr sz="1800" spc="5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the</a:t>
            </a:r>
            <a:r>
              <a:rPr sz="1800" spc="6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different</a:t>
            </a:r>
            <a:r>
              <a:rPr sz="1800" spc="5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classes.</a:t>
            </a:r>
            <a:r>
              <a:rPr sz="1800" spc="4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IBM 3270"/>
                <a:cs typeface="IBM 3270"/>
              </a:rPr>
              <a:t>We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see</a:t>
            </a:r>
            <a:r>
              <a:rPr sz="1800" spc="2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that</a:t>
            </a:r>
            <a:r>
              <a:rPr sz="1800" spc="3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the</a:t>
            </a:r>
            <a:r>
              <a:rPr sz="1800" spc="35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major</a:t>
            </a:r>
            <a:r>
              <a:rPr sz="1800" spc="2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problem</a:t>
            </a:r>
            <a:r>
              <a:rPr sz="1800" spc="2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dirty="0">
                <a:solidFill>
                  <a:srgbClr val="1C1C1C"/>
                </a:solidFill>
                <a:latin typeface="IBM 3270"/>
                <a:cs typeface="IBM 3270"/>
              </a:rPr>
              <a:t>is</a:t>
            </a:r>
            <a:r>
              <a:rPr sz="1800" spc="30" dirty="0">
                <a:solidFill>
                  <a:srgbClr val="1C1C1C"/>
                </a:solidFill>
                <a:latin typeface="IBM 3270"/>
                <a:cs typeface="IBM 3270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IBM 3270"/>
                <a:cs typeface="IBM 3270"/>
              </a:rPr>
              <a:t>false positives.</a:t>
            </a:r>
            <a:endParaRPr sz="1800">
              <a:latin typeface="IBM 3270"/>
              <a:cs typeface="IBM 327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19E77E8B-E0B9-AC53-2F12-571D6E7123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496" y="4027932"/>
            <a:ext cx="2743200" cy="23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54CC5A8-259C-4773-70B9-079C41F000D7}"/>
              </a:ext>
            </a:extLst>
          </p:cNvPr>
          <p:cNvSpPr txBox="1"/>
          <p:nvPr/>
        </p:nvSpPr>
        <p:spPr>
          <a:xfrm>
            <a:off x="574801" y="1765757"/>
            <a:ext cx="10515600" cy="317407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74980" indent="-228600">
              <a:lnSpc>
                <a:spcPts val="25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30" dirty="0">
                <a:solidFill>
                  <a:srgbClr val="1C1C1C"/>
                </a:solidFill>
                <a:latin typeface="Carlito"/>
                <a:cs typeface="Carlito"/>
              </a:rPr>
              <a:t>Tree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Classifier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Algorithm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is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best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for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Machine</a:t>
            </a:r>
            <a:r>
              <a:rPr sz="2600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Learning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this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dataset</a:t>
            </a:r>
            <a:endParaRPr sz="2600" dirty="0">
              <a:latin typeface="Carlito"/>
              <a:cs typeface="Carlito"/>
            </a:endParaRPr>
          </a:p>
          <a:p>
            <a:pPr marL="241300" marR="32385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Low</a:t>
            </a:r>
            <a:r>
              <a:rPr sz="2600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weighted</a:t>
            </a:r>
            <a:r>
              <a:rPr sz="2600" spc="-10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r>
              <a:rPr sz="2600" spc="-8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perform</a:t>
            </a:r>
            <a:r>
              <a:rPr sz="2600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better</a:t>
            </a:r>
            <a:r>
              <a:rPr sz="2600" spc="-9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than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heavier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payloads</a:t>
            </a:r>
            <a:endParaRPr sz="2600" dirty="0">
              <a:latin typeface="Carlito"/>
              <a:cs typeface="Carlito"/>
            </a:endParaRPr>
          </a:p>
          <a:p>
            <a:pPr marL="241300" marR="445134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success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rates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for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SpaceX</a:t>
            </a:r>
            <a:r>
              <a:rPr sz="2600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rlito"/>
                <a:cs typeface="Carlito"/>
              </a:rPr>
              <a:t>is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directly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proportional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time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in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years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they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will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eventually</a:t>
            </a:r>
            <a:r>
              <a:rPr sz="2600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perfect</a:t>
            </a:r>
            <a:r>
              <a:rPr sz="2600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8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endParaRPr sz="2600" dirty="0">
              <a:latin typeface="Carlito"/>
              <a:cs typeface="Carlito"/>
            </a:endParaRPr>
          </a:p>
          <a:p>
            <a:pPr marL="241300" marR="636905" indent="-228600">
              <a:lnSpc>
                <a:spcPts val="25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We</a:t>
            </a:r>
            <a:r>
              <a:rPr sz="2600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can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see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that</a:t>
            </a:r>
            <a:r>
              <a:rPr sz="26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KSC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30" dirty="0">
                <a:solidFill>
                  <a:srgbClr val="1C1C1C"/>
                </a:solidFill>
                <a:latin typeface="Carlito"/>
                <a:cs typeface="Carlito"/>
              </a:rPr>
              <a:t>LC-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39A</a:t>
            </a:r>
            <a:r>
              <a:rPr sz="26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had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most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successful</a:t>
            </a:r>
            <a:r>
              <a:rPr sz="2600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launches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2600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all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sites</a:t>
            </a:r>
            <a:endParaRPr sz="2600" dirty="0">
              <a:latin typeface="Carlito"/>
              <a:cs typeface="Carlito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Orbit</a:t>
            </a:r>
            <a:r>
              <a:rPr sz="2600" spc="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spc="-40" dirty="0">
                <a:solidFill>
                  <a:srgbClr val="1C1C1C"/>
                </a:solidFill>
                <a:latin typeface="Carlito"/>
                <a:cs typeface="Carlito"/>
              </a:rPr>
              <a:t>GEO,HEO,SSO,ES-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L1</a:t>
            </a:r>
            <a:r>
              <a:rPr sz="2600" spc="-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has</a:t>
            </a:r>
            <a:r>
              <a:rPr sz="2600" spc="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1C1C1C"/>
                </a:solidFill>
                <a:latin typeface="Carlito"/>
                <a:cs typeface="Carlito"/>
              </a:rPr>
              <a:t>the best</a:t>
            </a:r>
            <a:r>
              <a:rPr sz="2600" spc="-10" dirty="0">
                <a:solidFill>
                  <a:srgbClr val="1C1C1C"/>
                </a:solidFill>
                <a:latin typeface="Carlito"/>
                <a:cs typeface="Carlito"/>
              </a:rPr>
              <a:t> Success </a:t>
            </a:r>
            <a:r>
              <a:rPr sz="2600" spc="-20" dirty="0">
                <a:solidFill>
                  <a:srgbClr val="1C1C1C"/>
                </a:solidFill>
                <a:latin typeface="Carlito"/>
                <a:cs typeface="Carlito"/>
              </a:rPr>
              <a:t>Rate</a:t>
            </a:r>
            <a:endParaRPr sz="2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29285" indent="-227965">
              <a:lnSpc>
                <a:spcPct val="100000"/>
              </a:lnSpc>
              <a:buFont typeface="Arial"/>
              <a:buChar char="•"/>
              <a:tabLst>
                <a:tab pos="629285" algn="l"/>
              </a:tabLst>
            </a:pPr>
            <a:r>
              <a:rPr lang="en-US" sz="2400" spc="-10" dirty="0">
                <a:latin typeface="Carlito"/>
                <a:cs typeface="Carlito"/>
              </a:rPr>
              <a:t>Haversine</a:t>
            </a:r>
            <a:r>
              <a:rPr lang="en-US" sz="2400" spc="-14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formula</a:t>
            </a:r>
            <a:endParaRPr lang="en-US" sz="2400" dirty="0">
              <a:latin typeface="Carlito"/>
              <a:cs typeface="Carlito"/>
            </a:endParaRPr>
          </a:p>
          <a:p>
            <a:pPr marL="629285" indent="-227965">
              <a:lnSpc>
                <a:spcPct val="100000"/>
              </a:lnSpc>
              <a:buFont typeface="Arial"/>
              <a:buChar char="•"/>
              <a:tabLst>
                <a:tab pos="629285" algn="l"/>
              </a:tabLst>
            </a:pPr>
            <a:r>
              <a:rPr lang="en-US" sz="2400" spc="-10" dirty="0" err="1">
                <a:latin typeface="Carlito"/>
                <a:cs typeface="Carlito"/>
              </a:rPr>
              <a:t>ADGGoogleMaps</a:t>
            </a:r>
            <a:r>
              <a:rPr lang="en-US" sz="2400" spc="-10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Module</a:t>
            </a:r>
            <a:r>
              <a:rPr lang="en-US" sz="2400" spc="-9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(not</a:t>
            </a:r>
            <a:r>
              <a:rPr lang="en-US" sz="2400" spc="-10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used</a:t>
            </a:r>
            <a:r>
              <a:rPr lang="en-US" sz="2400" spc="-114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but </a:t>
            </a:r>
            <a:r>
              <a:rPr lang="en-US" sz="2400" spc="-10" dirty="0">
                <a:latin typeface="Carlito"/>
                <a:cs typeface="Carlito"/>
              </a:rPr>
              <a:t>created)</a:t>
            </a:r>
            <a:endParaRPr lang="en-US" sz="2400" dirty="0">
              <a:latin typeface="Carlito"/>
              <a:cs typeface="Carlito"/>
            </a:endParaRPr>
          </a:p>
          <a:p>
            <a:pPr marL="629285" indent="-22796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29285" algn="l"/>
              </a:tabLst>
            </a:pPr>
            <a:r>
              <a:rPr lang="en-US" sz="2400" dirty="0">
                <a:latin typeface="Carlito"/>
                <a:cs typeface="Carlito"/>
              </a:rPr>
              <a:t>Module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sqlserver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(ADGSQLSERVER)</a:t>
            </a:r>
            <a:endParaRPr lang="en-US" sz="2400" dirty="0">
              <a:latin typeface="Carlito"/>
              <a:cs typeface="Carlito"/>
            </a:endParaRPr>
          </a:p>
          <a:p>
            <a:pPr marL="629285" indent="-22796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629285" algn="l"/>
              </a:tabLst>
            </a:pPr>
            <a:r>
              <a:rPr lang="en-US" sz="2400" spc="-10" dirty="0">
                <a:latin typeface="Carlito"/>
                <a:cs typeface="Carlito"/>
              </a:rPr>
              <a:t>PythonAnywhere</a:t>
            </a:r>
            <a:r>
              <a:rPr lang="en-US" sz="2400" spc="-14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24/7</a:t>
            </a:r>
            <a:r>
              <a:rPr lang="en-US" sz="2400" spc="-14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dashboard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EFA2703F-6CE3-21DD-98AD-D5FAC33993B1}"/>
              </a:ext>
            </a:extLst>
          </p:cNvPr>
          <p:cNvSpPr txBox="1">
            <a:spLocks/>
          </p:cNvSpPr>
          <p:nvPr/>
        </p:nvSpPr>
        <p:spPr>
          <a:xfrm>
            <a:off x="109220" y="90932"/>
            <a:ext cx="12082780" cy="1068070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0" algn="ctr">
              <a:lnSpc>
                <a:spcPct val="100000"/>
              </a:lnSpc>
              <a:spcBef>
                <a:spcPts val="105"/>
              </a:spcBef>
            </a:pPr>
            <a:r>
              <a:rPr lang="en-US" b="1" spc="-10" dirty="0" err="1">
                <a:solidFill>
                  <a:srgbClr val="0070C0"/>
                </a:solidFill>
              </a:rPr>
              <a:t>ADGGoogleMaps</a:t>
            </a:r>
            <a:r>
              <a:rPr lang="en-US" b="1" spc="-165" dirty="0">
                <a:solidFill>
                  <a:srgbClr val="0070C0"/>
                </a:solidFill>
              </a:rPr>
              <a:t> </a:t>
            </a:r>
            <a:r>
              <a:rPr lang="en-US" b="1" spc="-10" dirty="0">
                <a:solidFill>
                  <a:srgbClr val="0070C0"/>
                </a:solidFill>
              </a:rPr>
              <a:t>Module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5568B42-67CA-68F9-DC10-BF660A812D26}"/>
              </a:ext>
            </a:extLst>
          </p:cNvPr>
          <p:cNvSpPr txBox="1"/>
          <p:nvPr/>
        </p:nvSpPr>
        <p:spPr>
          <a:xfrm>
            <a:off x="449072" y="1519809"/>
            <a:ext cx="583120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5"/>
              </a:spcBef>
            </a:pP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This</a:t>
            </a:r>
            <a:r>
              <a:rPr sz="1200" spc="3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is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python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class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I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designed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to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make</a:t>
            </a:r>
            <a:r>
              <a:rPr sz="1200" spc="3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my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life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easier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and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IBM 3270"/>
                <a:cs typeface="IBM 3270"/>
              </a:rPr>
              <a:t>others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when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getting</a:t>
            </a:r>
            <a:r>
              <a:rPr sz="1200" spc="7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coordinates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from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addresses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and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producing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Folium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IBM 3270"/>
                <a:cs typeface="IBM 3270"/>
              </a:rPr>
              <a:t>Python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Map</a:t>
            </a:r>
            <a:r>
              <a:rPr sz="1200" spc="4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in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Jypyter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Notebook.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This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class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processing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is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powered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by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25" dirty="0">
                <a:solidFill>
                  <a:srgbClr val="005392"/>
                </a:solidFill>
                <a:latin typeface="IBM 3270"/>
                <a:cs typeface="IBM 3270"/>
              </a:rPr>
              <a:t>the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Google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Geocoding</a:t>
            </a:r>
            <a:r>
              <a:rPr sz="1200" spc="7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20" dirty="0">
                <a:solidFill>
                  <a:srgbClr val="005392"/>
                </a:solidFill>
                <a:latin typeface="IBM 3270"/>
                <a:cs typeface="IBM 3270"/>
              </a:rPr>
              <a:t>API.</a:t>
            </a:r>
            <a:endParaRPr sz="1200" dirty="0">
              <a:latin typeface="IBM 3270"/>
              <a:cs typeface="IBM 3270"/>
            </a:endParaRPr>
          </a:p>
          <a:p>
            <a:pPr marL="12700">
              <a:lnSpc>
                <a:spcPts val="1430"/>
              </a:lnSpc>
              <a:spcBef>
                <a:spcPts val="20"/>
              </a:spcBef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Prerequisites</a:t>
            </a:r>
            <a:endParaRPr sz="1200" dirty="0">
              <a:latin typeface="Arial"/>
              <a:cs typeface="Arial"/>
            </a:endParaRPr>
          </a:p>
          <a:p>
            <a:pPr marL="96520" marR="2860675" indent="-95885">
              <a:lnSpc>
                <a:spcPts val="1440"/>
              </a:lnSpc>
              <a:spcBef>
                <a:spcPts val="40"/>
              </a:spcBef>
              <a:buSzPct val="91666"/>
              <a:buChar char="•"/>
              <a:tabLst>
                <a:tab pos="96520" algn="l"/>
              </a:tabLst>
            </a:pP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Sign</a:t>
            </a:r>
            <a:r>
              <a:rPr sz="1200" spc="4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up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for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Google</a:t>
            </a:r>
            <a:r>
              <a:rPr sz="1200" spc="4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Geocoding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25" dirty="0">
                <a:solidFill>
                  <a:srgbClr val="005392"/>
                </a:solidFill>
                <a:latin typeface="IBM 3270"/>
                <a:cs typeface="IBM 3270"/>
              </a:rPr>
              <a:t>API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Set</a:t>
            </a:r>
            <a:r>
              <a:rPr sz="1200" spc="3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up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Google</a:t>
            </a:r>
            <a:r>
              <a:rPr sz="1200" spc="5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API</a:t>
            </a:r>
            <a:r>
              <a:rPr sz="1200" spc="4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25" dirty="0">
                <a:solidFill>
                  <a:srgbClr val="005392"/>
                </a:solidFill>
                <a:latin typeface="IBM 3270"/>
                <a:cs typeface="IBM 3270"/>
              </a:rPr>
              <a:t>Key</a:t>
            </a:r>
            <a:endParaRPr sz="1200" dirty="0">
              <a:latin typeface="IBM 3270"/>
              <a:cs typeface="IBM 3270"/>
            </a:endParaRPr>
          </a:p>
          <a:p>
            <a:pPr marL="95885" indent="-95250">
              <a:lnSpc>
                <a:spcPts val="1390"/>
              </a:lnSpc>
              <a:buSzPct val="91666"/>
              <a:buChar char="•"/>
              <a:tabLst>
                <a:tab pos="95885" algn="l"/>
              </a:tabLst>
            </a:pP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Head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to</a:t>
            </a:r>
            <a:r>
              <a:rPr sz="1200" spc="7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library</a:t>
            </a:r>
            <a:r>
              <a:rPr sz="1200" spc="6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under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APIs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&amp;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Services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and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add</a:t>
            </a:r>
            <a:r>
              <a:rPr sz="1200" spc="6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dirty="0">
                <a:solidFill>
                  <a:srgbClr val="005392"/>
                </a:solidFill>
                <a:latin typeface="IBM 3270"/>
                <a:cs typeface="IBM 3270"/>
              </a:rPr>
              <a:t>Geocoding</a:t>
            </a:r>
            <a:r>
              <a:rPr sz="1200" spc="5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200" spc="-25" dirty="0">
                <a:solidFill>
                  <a:srgbClr val="005392"/>
                </a:solidFill>
                <a:latin typeface="IBM 3270"/>
                <a:cs typeface="IBM 3270"/>
              </a:rPr>
              <a:t>API</a:t>
            </a:r>
            <a:endParaRPr sz="1200" dirty="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IBM 3270"/>
              <a:buChar char="•"/>
            </a:pPr>
            <a:endParaRPr sz="1200" dirty="0">
              <a:latin typeface="IBM 3270"/>
              <a:cs typeface="IBM 3270"/>
            </a:endParaRPr>
          </a:p>
          <a:p>
            <a:pPr marL="12700">
              <a:lnSpc>
                <a:spcPts val="1420"/>
              </a:lnSpc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Requirements</a:t>
            </a:r>
            <a:endParaRPr sz="1200" dirty="0">
              <a:latin typeface="Arial"/>
              <a:cs typeface="Arial"/>
            </a:endParaRPr>
          </a:p>
          <a:p>
            <a:pPr marL="88265" indent="-85725">
              <a:lnSpc>
                <a:spcPts val="1420"/>
              </a:lnSpc>
              <a:buSzPct val="87500"/>
              <a:buChar char="•"/>
              <a:tabLst>
                <a:tab pos="88265" algn="l"/>
              </a:tabLst>
            </a:pP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Google</a:t>
            </a:r>
            <a:r>
              <a:rPr sz="1200" spc="-2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API</a:t>
            </a:r>
            <a:r>
              <a:rPr sz="12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Secret</a:t>
            </a:r>
            <a:r>
              <a:rPr sz="1200" spc="-3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5392"/>
                </a:solidFill>
                <a:latin typeface="Carlito"/>
                <a:cs typeface="Carlito"/>
              </a:rPr>
              <a:t>(API</a:t>
            </a:r>
            <a:r>
              <a:rPr sz="1200" spc="-1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05392"/>
                </a:solidFill>
                <a:latin typeface="Carlito"/>
                <a:cs typeface="Carlito"/>
              </a:rPr>
              <a:t>Key)</a:t>
            </a:r>
            <a:endParaRPr sz="1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Python</a:t>
            </a:r>
            <a:r>
              <a:rPr sz="1200" b="1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005392"/>
                </a:solidFill>
                <a:latin typeface="Arial"/>
                <a:cs typeface="Arial"/>
              </a:rPr>
              <a:t>Usage</a:t>
            </a:r>
            <a:r>
              <a:rPr sz="1200" b="1" spc="-3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05392"/>
                </a:solidFill>
                <a:latin typeface="Arial"/>
                <a:cs typeface="Arial"/>
              </a:rPr>
              <a:t>Documentation</a:t>
            </a:r>
            <a:endParaRPr sz="1200" dirty="0">
              <a:latin typeface="Arial"/>
              <a:cs typeface="Arial"/>
            </a:endParaRPr>
          </a:p>
          <a:p>
            <a:pPr marL="74295" indent="-73025">
              <a:lnSpc>
                <a:spcPct val="100000"/>
              </a:lnSpc>
              <a:buSzPct val="66666"/>
              <a:buChar char="•"/>
              <a:tabLst>
                <a:tab pos="74295" algn="l"/>
              </a:tabLst>
            </a:pP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Getting</a:t>
            </a:r>
            <a:r>
              <a:rPr sz="1200" spc="-3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Cords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000" dirty="0">
                <a:latin typeface="IBM 3270"/>
                <a:cs typeface="IBM 3270"/>
              </a:rPr>
              <a:t>Simple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arguments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to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follow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by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the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object</a:t>
            </a:r>
            <a:endParaRPr sz="1000" dirty="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1000" u="sng" spc="45" dirty="0">
                <a:uFill>
                  <a:solidFill>
                    <a:srgbClr val="000000"/>
                  </a:solidFill>
                </a:uFill>
                <a:latin typeface="IBM 3270"/>
                <a:cs typeface="IBM 3270"/>
              </a:rPr>
              <a:t>  </a:t>
            </a:r>
            <a:r>
              <a:rPr sz="1000" u="none" dirty="0">
                <a:latin typeface="IBM 3270"/>
                <a:cs typeface="IBM 3270"/>
              </a:rPr>
              <a:t>init</a:t>
            </a:r>
            <a:r>
              <a:rPr sz="1000" u="sng" spc="50" dirty="0">
                <a:uFill>
                  <a:solidFill>
                    <a:srgbClr val="000000"/>
                  </a:solidFill>
                </a:uFill>
                <a:latin typeface="IBM 3270"/>
                <a:cs typeface="IBM 3270"/>
              </a:rPr>
              <a:t>  </a:t>
            </a:r>
            <a:r>
              <a:rPr sz="1000" u="none" dirty="0">
                <a:latin typeface="IBM 3270"/>
                <a:cs typeface="IBM 3270"/>
              </a:rPr>
              <a:t>(self,api_key,address)</a:t>
            </a:r>
            <a:r>
              <a:rPr sz="1000" u="none" spc="15" dirty="0">
                <a:latin typeface="IBM 3270"/>
                <a:cs typeface="IBM 3270"/>
              </a:rPr>
              <a:t> </a:t>
            </a:r>
            <a:r>
              <a:rPr sz="1000" u="none" dirty="0">
                <a:latin typeface="Carlito"/>
                <a:cs typeface="Carlito"/>
              </a:rPr>
              <a:t>–</a:t>
            </a:r>
            <a:r>
              <a:rPr sz="1000" u="none" spc="360" dirty="0">
                <a:latin typeface="Carlito"/>
                <a:cs typeface="Carlito"/>
              </a:rPr>
              <a:t> </a:t>
            </a:r>
            <a:r>
              <a:rPr sz="1000" i="1" u="none" dirty="0">
                <a:latin typeface="Trebuchet MS"/>
                <a:cs typeface="Trebuchet MS"/>
              </a:rPr>
              <a:t>Look</a:t>
            </a:r>
            <a:r>
              <a:rPr sz="1000" i="1" u="none" spc="290" dirty="0">
                <a:latin typeface="Trebuchet MS"/>
                <a:cs typeface="Trebuchet MS"/>
              </a:rPr>
              <a:t> </a:t>
            </a:r>
            <a:r>
              <a:rPr sz="1000" i="1" u="none" spc="70" dirty="0">
                <a:latin typeface="Trebuchet MS"/>
                <a:cs typeface="Trebuchet MS"/>
              </a:rPr>
              <a:t>at</a:t>
            </a:r>
            <a:r>
              <a:rPr sz="1000" i="1" u="none" spc="275" dirty="0">
                <a:latin typeface="Trebuchet MS"/>
                <a:cs typeface="Trebuchet MS"/>
              </a:rPr>
              <a:t> </a:t>
            </a:r>
            <a:r>
              <a:rPr sz="1000" i="1" u="none" spc="75" dirty="0">
                <a:latin typeface="Trebuchet MS"/>
                <a:cs typeface="Trebuchet MS"/>
              </a:rPr>
              <a:t>following</a:t>
            </a:r>
            <a:r>
              <a:rPr sz="1000" i="1" u="none" spc="270" dirty="0">
                <a:latin typeface="Trebuchet MS"/>
                <a:cs typeface="Trebuchet MS"/>
              </a:rPr>
              <a:t> </a:t>
            </a:r>
            <a:r>
              <a:rPr sz="1000" i="1" u="none" dirty="0">
                <a:latin typeface="Trebuchet MS"/>
                <a:cs typeface="Trebuchet MS"/>
              </a:rPr>
              <a:t>usage</a:t>
            </a:r>
            <a:r>
              <a:rPr sz="1000" i="1" u="none" spc="280" dirty="0">
                <a:latin typeface="Trebuchet MS"/>
                <a:cs typeface="Trebuchet MS"/>
              </a:rPr>
              <a:t> </a:t>
            </a:r>
            <a:r>
              <a:rPr sz="1000" i="1" u="none" spc="90" dirty="0">
                <a:latin typeface="Trebuchet MS"/>
                <a:cs typeface="Trebuchet MS"/>
              </a:rPr>
              <a:t>for</a:t>
            </a:r>
            <a:r>
              <a:rPr sz="1000" i="1" u="none" spc="285" dirty="0">
                <a:latin typeface="Trebuchet MS"/>
                <a:cs typeface="Trebuchet MS"/>
              </a:rPr>
              <a:t> </a:t>
            </a:r>
            <a:r>
              <a:rPr sz="1000" i="1" u="none" spc="-10" dirty="0">
                <a:latin typeface="Trebuchet MS"/>
                <a:cs typeface="Trebuchet MS"/>
              </a:rPr>
              <a:t>guidance</a:t>
            </a:r>
            <a:endParaRPr sz="1000" dirty="0">
              <a:latin typeface="Trebuchet MS"/>
              <a:cs typeface="Trebuchet MS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A542C222-6A07-A1C3-0F35-859006FD6F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31" y="5131308"/>
            <a:ext cx="4917948" cy="1060703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FC75D5A5-8B8A-3B1B-E2CB-64D31F408CE3}"/>
              </a:ext>
            </a:extLst>
          </p:cNvPr>
          <p:cNvSpPr txBox="1"/>
          <p:nvPr/>
        </p:nvSpPr>
        <p:spPr>
          <a:xfrm>
            <a:off x="449072" y="6293002"/>
            <a:ext cx="344868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sz="1000" dirty="0">
                <a:latin typeface="IBM 3270"/>
                <a:cs typeface="IBM 3270"/>
              </a:rPr>
              <a:t>This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returns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list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with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your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coordinates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of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spc="-20" dirty="0">
                <a:latin typeface="IBM 3270"/>
                <a:cs typeface="IBM 3270"/>
              </a:rPr>
              <a:t>that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ts val="1195"/>
              </a:lnSpc>
            </a:pPr>
            <a:r>
              <a:rPr sz="1000" dirty="0">
                <a:latin typeface="IBM 3270"/>
                <a:cs typeface="IBM 3270"/>
              </a:rPr>
              <a:t>address</a:t>
            </a:r>
            <a:r>
              <a:rPr sz="1000" spc="75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example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10" dirty="0">
                <a:latin typeface="IBM 3270"/>
                <a:cs typeface="IBM 3270"/>
              </a:rPr>
              <a:t>[</a:t>
            </a:r>
            <a:r>
              <a:rPr sz="1000" spc="-10" dirty="0">
                <a:latin typeface="Carlito"/>
                <a:cs typeface="Carlito"/>
              </a:rPr>
              <a:t>‘</a:t>
            </a:r>
            <a:r>
              <a:rPr sz="1000" spc="-10" dirty="0">
                <a:latin typeface="IBM 3270"/>
                <a:cs typeface="IBM 3270"/>
              </a:rPr>
              <a:t>longitude</a:t>
            </a:r>
            <a:r>
              <a:rPr sz="1000" spc="-10" dirty="0">
                <a:latin typeface="Carlito"/>
                <a:cs typeface="Carlito"/>
              </a:rPr>
              <a:t>’</a:t>
            </a:r>
            <a:r>
              <a:rPr sz="1000" spc="-10" dirty="0">
                <a:latin typeface="IBM 3270"/>
                <a:cs typeface="IBM 3270"/>
              </a:rPr>
              <a:t>,</a:t>
            </a:r>
            <a:r>
              <a:rPr sz="1000" spc="-10" dirty="0">
                <a:latin typeface="Carlito"/>
                <a:cs typeface="Carlito"/>
              </a:rPr>
              <a:t>’</a:t>
            </a:r>
            <a:r>
              <a:rPr sz="1000" spc="-10" dirty="0">
                <a:latin typeface="IBM 3270"/>
                <a:cs typeface="IBM 3270"/>
              </a:rPr>
              <a:t>latitude</a:t>
            </a:r>
            <a:r>
              <a:rPr sz="1000" spc="-10" dirty="0">
                <a:latin typeface="Carlito"/>
                <a:cs typeface="Carlito"/>
              </a:rPr>
              <a:t>’</a:t>
            </a:r>
            <a:r>
              <a:rPr sz="1000" spc="-10" dirty="0">
                <a:latin typeface="IBM 3270"/>
                <a:cs typeface="IBM 3270"/>
              </a:rPr>
              <a:t>]</a:t>
            </a:r>
            <a:endParaRPr sz="1000">
              <a:latin typeface="IBM 3270"/>
              <a:cs typeface="IBM 3270"/>
            </a:endParaRPr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43F1FA34-CF8B-CC74-CCDD-AC0CB193A4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484" y="2628900"/>
            <a:ext cx="2199132" cy="1077468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1A618C96-0B03-5166-A42A-EE375BE1A31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3867911"/>
            <a:ext cx="5663185" cy="246824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1E24A12C-7FD6-CBB9-8F46-6A75022033F8}"/>
              </a:ext>
            </a:extLst>
          </p:cNvPr>
          <p:cNvSpPr txBox="1"/>
          <p:nvPr/>
        </p:nvSpPr>
        <p:spPr>
          <a:xfrm>
            <a:off x="8548243" y="2579065"/>
            <a:ext cx="313817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 indent="-73025">
              <a:lnSpc>
                <a:spcPts val="1425"/>
              </a:lnSpc>
              <a:spcBef>
                <a:spcPts val="100"/>
              </a:spcBef>
              <a:buSzPct val="75000"/>
              <a:buChar char="•"/>
              <a:tabLst>
                <a:tab pos="74295" algn="l"/>
              </a:tabLst>
            </a:pP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Returning</a:t>
            </a:r>
            <a:r>
              <a:rPr sz="1200" spc="-7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Folium</a:t>
            </a:r>
            <a:r>
              <a:rPr sz="1200" spc="-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5392"/>
                </a:solidFill>
                <a:latin typeface="Trebuchet MS"/>
                <a:cs typeface="Trebuchet MS"/>
              </a:rPr>
              <a:t>Python</a:t>
            </a:r>
            <a:r>
              <a:rPr sz="1200" spc="-3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spc="85" dirty="0">
                <a:solidFill>
                  <a:srgbClr val="005392"/>
                </a:solidFill>
                <a:latin typeface="Trebuchet MS"/>
                <a:cs typeface="Trebuchet MS"/>
              </a:rPr>
              <a:t>Map</a:t>
            </a:r>
            <a:r>
              <a:rPr sz="1200" spc="-3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5392"/>
                </a:solidFill>
                <a:latin typeface="Trebuchet MS"/>
                <a:cs typeface="Trebuchet MS"/>
              </a:rPr>
              <a:t>in</a:t>
            </a:r>
            <a:r>
              <a:rPr sz="1200" spc="-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Jypyter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ts val="1425"/>
              </a:lnSpc>
            </a:pPr>
            <a:r>
              <a:rPr sz="1200" spc="-10" dirty="0">
                <a:solidFill>
                  <a:srgbClr val="005392"/>
                </a:solidFill>
                <a:latin typeface="Trebuchet MS"/>
                <a:cs typeface="Trebuchet MS"/>
              </a:rPr>
              <a:t>Notebook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latin typeface="IBM 3270"/>
                <a:cs typeface="IBM 3270"/>
              </a:rPr>
              <a:t>assuming</a:t>
            </a:r>
            <a:r>
              <a:rPr sz="1000" spc="2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you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declared</a:t>
            </a:r>
            <a:r>
              <a:rPr sz="1000" spc="3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mapclass</a:t>
            </a:r>
            <a:r>
              <a:rPr sz="1000" spc="2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in</a:t>
            </a:r>
            <a:r>
              <a:rPr sz="1000" spc="45" dirty="0">
                <a:latin typeface="IBM 3270"/>
                <a:cs typeface="IBM 3270"/>
              </a:rPr>
              <a:t> </a:t>
            </a:r>
            <a:r>
              <a:rPr sz="1000" spc="-25" dirty="0">
                <a:latin typeface="IBM 3270"/>
                <a:cs typeface="IBM 3270"/>
              </a:rPr>
              <a:t>1.</a:t>
            </a:r>
            <a:endParaRPr sz="1000" dirty="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IBM 3270"/>
                <a:cs typeface="IBM 3270"/>
              </a:rPr>
              <a:t>.</a:t>
            </a:r>
            <a:r>
              <a:rPr sz="1000" spc="-10" dirty="0">
                <a:solidFill>
                  <a:srgbClr val="4471C4"/>
                </a:solidFill>
                <a:latin typeface="IBM 3270"/>
                <a:cs typeface="IBM 3270"/>
              </a:rPr>
              <a:t>ReturnMap</a:t>
            </a:r>
            <a:r>
              <a:rPr sz="1000" spc="-10" dirty="0">
                <a:latin typeface="IBM 3270"/>
                <a:cs typeface="IBM 3270"/>
              </a:rPr>
              <a:t>(</a:t>
            </a:r>
            <a:r>
              <a:rPr sz="1000" spc="-10" dirty="0">
                <a:solidFill>
                  <a:srgbClr val="EC7C30"/>
                </a:solidFill>
                <a:latin typeface="IBM 3270"/>
                <a:cs typeface="IBM 3270"/>
              </a:rPr>
              <a:t>size</a:t>
            </a:r>
            <a:r>
              <a:rPr sz="1000" spc="-10" dirty="0">
                <a:latin typeface="IBM 3270"/>
                <a:cs typeface="IBM 3270"/>
              </a:rPr>
              <a:t>)</a:t>
            </a:r>
            <a:endParaRPr sz="1000" dirty="0">
              <a:latin typeface="IBM 3270"/>
              <a:cs typeface="IBM 3270"/>
            </a:endParaRPr>
          </a:p>
          <a:p>
            <a:pPr marL="12700" marR="5080">
              <a:lnSpc>
                <a:spcPct val="100800"/>
              </a:lnSpc>
              <a:spcBef>
                <a:spcPts val="810"/>
              </a:spcBef>
            </a:pPr>
            <a:r>
              <a:rPr sz="1200" dirty="0">
                <a:latin typeface="IBM 3270"/>
                <a:cs typeface="IBM 3270"/>
              </a:rPr>
              <a:t>this</a:t>
            </a:r>
            <a:r>
              <a:rPr sz="1200" spc="55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function</a:t>
            </a:r>
            <a:r>
              <a:rPr sz="1200" spc="60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returns</a:t>
            </a:r>
            <a:r>
              <a:rPr sz="1200" spc="60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this</a:t>
            </a:r>
            <a:r>
              <a:rPr sz="1200" spc="60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Folium</a:t>
            </a:r>
            <a:r>
              <a:rPr sz="1200" spc="70" dirty="0">
                <a:latin typeface="IBM 3270"/>
                <a:cs typeface="IBM 3270"/>
              </a:rPr>
              <a:t> </a:t>
            </a:r>
            <a:r>
              <a:rPr sz="1200" spc="-25" dirty="0">
                <a:latin typeface="IBM 3270"/>
                <a:cs typeface="IBM 3270"/>
              </a:rPr>
              <a:t>map </a:t>
            </a:r>
            <a:r>
              <a:rPr sz="1200" dirty="0">
                <a:latin typeface="IBM 3270"/>
                <a:cs typeface="IBM 3270"/>
              </a:rPr>
              <a:t>in</a:t>
            </a:r>
            <a:r>
              <a:rPr sz="1200" spc="35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the</a:t>
            </a:r>
            <a:r>
              <a:rPr sz="1200" spc="50" dirty="0">
                <a:latin typeface="IBM 3270"/>
                <a:cs typeface="IBM 3270"/>
              </a:rPr>
              <a:t> </a:t>
            </a:r>
            <a:r>
              <a:rPr sz="1200" dirty="0">
                <a:latin typeface="IBM 3270"/>
                <a:cs typeface="IBM 3270"/>
              </a:rPr>
              <a:t>Jypyter</a:t>
            </a:r>
            <a:r>
              <a:rPr sz="1200" spc="40" dirty="0">
                <a:latin typeface="IBM 3270"/>
                <a:cs typeface="IBM 3270"/>
              </a:rPr>
              <a:t> </a:t>
            </a:r>
            <a:r>
              <a:rPr sz="1200" spc="-10" dirty="0">
                <a:latin typeface="IBM 3270"/>
                <a:cs typeface="IBM 3270"/>
              </a:rPr>
              <a:t>Notebook</a:t>
            </a:r>
            <a:endParaRPr sz="1200" dirty="0">
              <a:latin typeface="IBM 3270"/>
              <a:cs typeface="IBM 3270"/>
            </a:endParaRPr>
          </a:p>
        </p:txBody>
      </p:sp>
      <p:pic>
        <p:nvPicPr>
          <p:cNvPr id="15" name="object 13">
            <a:extLst>
              <a:ext uri="{FF2B5EF4-FFF2-40B4-BE49-F238E27FC236}">
                <a16:creationId xmlns:a16="http://schemas.microsoft.com/office/drawing/2014/main" id="{FD07575C-6CFC-58AC-FBB1-D29B95CD463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9513" y="1720245"/>
            <a:ext cx="477072" cy="630798"/>
          </a:xfrm>
          <a:prstGeom prst="rect">
            <a:avLst/>
          </a:prstGeom>
        </p:spPr>
      </p:pic>
      <p:pic>
        <p:nvPicPr>
          <p:cNvPr id="16" name="object 14">
            <a:extLst>
              <a:ext uri="{FF2B5EF4-FFF2-40B4-BE49-F238E27FC236}">
                <a16:creationId xmlns:a16="http://schemas.microsoft.com/office/drawing/2014/main" id="{5264AB96-A96D-AC60-2176-9BD246EBB7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91840" y="1670073"/>
            <a:ext cx="657942" cy="8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7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>
            <a:extLst>
              <a:ext uri="{FF2B5EF4-FFF2-40B4-BE49-F238E27FC236}">
                <a16:creationId xmlns:a16="http://schemas.microsoft.com/office/drawing/2014/main" id="{CE56DDB1-F503-C5CF-98C8-5986A2FF6876}"/>
              </a:ext>
            </a:extLst>
          </p:cNvPr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99B6"/>
                </a:solidFill>
                <a:latin typeface="Carlito"/>
                <a:cs typeface="Carlito"/>
              </a:rPr>
              <a:t>49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0438CA4D-911A-54BA-0C3D-2978016870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952" y="3808095"/>
            <a:ext cx="4063294" cy="1235583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0AF941B8-8C6D-49DB-A58A-837CEF5110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5265420"/>
            <a:ext cx="8351520" cy="1455420"/>
          </a:xfrm>
          <a:prstGeom prst="rect">
            <a:avLst/>
          </a:prstGeom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210C88AC-B557-44A9-6512-D6806C28666B}"/>
              </a:ext>
            </a:extLst>
          </p:cNvPr>
          <p:cNvSpPr txBox="1"/>
          <p:nvPr/>
        </p:nvSpPr>
        <p:spPr>
          <a:xfrm>
            <a:off x="869696" y="1585086"/>
            <a:ext cx="7637780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Introduction</a:t>
            </a:r>
            <a:endParaRPr sz="1600">
              <a:latin typeface="Liberation Sans Narrow"/>
              <a:cs typeface="Liberation Sans Narrow"/>
            </a:endParaRPr>
          </a:p>
          <a:p>
            <a:pPr marL="12700" marR="353060">
              <a:lnSpc>
                <a:spcPct val="100000"/>
              </a:lnSpc>
              <a:spcBef>
                <a:spcPts val="35"/>
              </a:spcBef>
            </a:pPr>
            <a:r>
              <a:rPr sz="1000" dirty="0">
                <a:latin typeface="IBM 3270"/>
                <a:cs typeface="IBM 3270"/>
              </a:rPr>
              <a:t>The</a:t>
            </a:r>
            <a:r>
              <a:rPr sz="1000" spc="7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haversine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formula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determines</a:t>
            </a:r>
            <a:r>
              <a:rPr sz="1000" spc="7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the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great-circle</a:t>
            </a:r>
            <a:r>
              <a:rPr sz="1000" spc="7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distance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between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two</a:t>
            </a:r>
            <a:r>
              <a:rPr sz="1000" spc="7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points</a:t>
            </a:r>
            <a:r>
              <a:rPr sz="1000" spc="7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on</a:t>
            </a:r>
            <a:r>
              <a:rPr sz="1000" spc="5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</a:t>
            </a:r>
            <a:r>
              <a:rPr sz="1000" spc="7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sphere</a:t>
            </a:r>
            <a:r>
              <a:rPr sz="1000" spc="7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given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their </a:t>
            </a:r>
            <a:r>
              <a:rPr sz="1000" dirty="0">
                <a:latin typeface="IBM 3270"/>
                <a:cs typeface="IBM 3270"/>
              </a:rPr>
              <a:t>longitudes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and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latitudes.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Important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in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navigation,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it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special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case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of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more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general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formula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spc="-25" dirty="0">
                <a:latin typeface="IBM 3270"/>
                <a:cs typeface="IBM 3270"/>
              </a:rPr>
              <a:t>in </a:t>
            </a:r>
            <a:r>
              <a:rPr sz="1000" dirty="0">
                <a:latin typeface="IBM 3270"/>
                <a:cs typeface="IBM 3270"/>
              </a:rPr>
              <a:t>spherical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trigonometry,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the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law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of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haversines,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that</a:t>
            </a:r>
            <a:r>
              <a:rPr sz="1000" spc="2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relates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the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sides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and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angles</a:t>
            </a:r>
            <a:r>
              <a:rPr sz="1000" spc="2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of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spherical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triangles.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600" spc="6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Usage</a:t>
            </a:r>
            <a:endParaRPr sz="160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1000" dirty="0">
                <a:latin typeface="IBM 3270"/>
                <a:cs typeface="IBM 3270"/>
              </a:rPr>
              <a:t>Why</a:t>
            </a:r>
            <a:r>
              <a:rPr sz="1000" spc="3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did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use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this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formula?</a:t>
            </a:r>
            <a:r>
              <a:rPr sz="1000" spc="3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First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of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all,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believe</a:t>
            </a:r>
            <a:r>
              <a:rPr sz="1000" spc="1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the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Earth</a:t>
            </a:r>
            <a:r>
              <a:rPr sz="1000" spc="3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is</a:t>
            </a:r>
            <a:r>
              <a:rPr sz="1000" spc="2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round/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elliptical.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I</a:t>
            </a:r>
            <a:r>
              <a:rPr sz="1000" spc="3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am</a:t>
            </a:r>
            <a:r>
              <a:rPr sz="1000" spc="1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not</a:t>
            </a:r>
            <a:r>
              <a:rPr sz="1000" spc="3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a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Flat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IBM 3270"/>
                <a:cs typeface="IBM 3270"/>
              </a:rPr>
              <a:t>Earth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Believer!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Jokes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aside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when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doing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Google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research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for</a:t>
            </a:r>
            <a:r>
              <a:rPr sz="1000" spc="2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integrating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my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005392"/>
                </a:solidFill>
                <a:latin typeface="IBM 3270"/>
                <a:cs typeface="IBM 3270"/>
              </a:rPr>
              <a:t>ADGGoogleMaps</a:t>
            </a:r>
            <a:r>
              <a:rPr sz="1000" spc="30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005392"/>
                </a:solidFill>
                <a:latin typeface="IBM 3270"/>
                <a:cs typeface="IBM 3270"/>
              </a:rPr>
              <a:t>API</a:t>
            </a:r>
            <a:r>
              <a:rPr sz="1000" spc="45" dirty="0">
                <a:solidFill>
                  <a:srgbClr val="005392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with</a:t>
            </a:r>
            <a:r>
              <a:rPr sz="1000" spc="3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a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Python</a:t>
            </a:r>
            <a:r>
              <a:rPr sz="1000" spc="3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IBM 3270"/>
                <a:cs typeface="IBM 3270"/>
              </a:rPr>
              <a:t>function</a:t>
            </a:r>
            <a:r>
              <a:rPr sz="1000" spc="50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to</a:t>
            </a:r>
            <a:r>
              <a:rPr sz="1000" spc="3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calculate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the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distance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using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two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distinct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sets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of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{longitudinal,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latitudinal}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list</a:t>
            </a:r>
            <a:r>
              <a:rPr sz="1000" spc="2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sets.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Haversine</a:t>
            </a:r>
            <a:r>
              <a:rPr sz="1000" spc="2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was</a:t>
            </a:r>
            <a:r>
              <a:rPr sz="1000" spc="4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spc="-25" dirty="0">
                <a:solidFill>
                  <a:srgbClr val="1F2023"/>
                </a:solidFill>
                <a:latin typeface="IBM 3270"/>
                <a:cs typeface="IBM 3270"/>
              </a:rPr>
              <a:t>the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trigonometric</a:t>
            </a:r>
            <a:r>
              <a:rPr sz="1000" spc="6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solution</a:t>
            </a:r>
            <a:r>
              <a:rPr sz="1000" spc="6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to</a:t>
            </a:r>
            <a:r>
              <a:rPr sz="1000" spc="8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solve</a:t>
            </a:r>
            <a:r>
              <a:rPr sz="1000" spc="8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my</a:t>
            </a:r>
            <a:r>
              <a:rPr sz="1000" spc="85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1F2023"/>
                </a:solidFill>
                <a:latin typeface="IBM 3270"/>
                <a:cs typeface="IBM 3270"/>
              </a:rPr>
              <a:t>requirements</a:t>
            </a:r>
            <a:r>
              <a:rPr sz="1000" spc="80" dirty="0">
                <a:solidFill>
                  <a:srgbClr val="1F2023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IBM 3270"/>
                <a:cs typeface="IBM 3270"/>
              </a:rPr>
              <a:t>above.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600" spc="80" dirty="0">
                <a:solidFill>
                  <a:srgbClr val="005392"/>
                </a:solidFill>
                <a:latin typeface="Liberation Sans Narrow"/>
                <a:cs typeface="Liberation Sans Narrow"/>
              </a:rPr>
              <a:t>Formula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9C767CB-7299-A72F-3B83-B732F2B55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11930380" cy="1068070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/>
          <a:p>
            <a:pPr marL="190500" algn="ctr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70C0"/>
                </a:solidFill>
              </a:rPr>
              <a:t>Haversine</a:t>
            </a:r>
            <a:r>
              <a:rPr b="1" spc="-135" dirty="0">
                <a:solidFill>
                  <a:srgbClr val="0070C0"/>
                </a:solidFill>
              </a:rPr>
              <a:t> </a:t>
            </a:r>
            <a:r>
              <a:rPr b="1" spc="-10" dirty="0">
                <a:solidFill>
                  <a:srgbClr val="0070C0"/>
                </a:solidFill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2635631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306D6FD3-DD5D-9C61-3C37-A91A0C424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11981180" cy="1068070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/>
          <a:p>
            <a:pPr marL="190500" algn="ctr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70C0"/>
                </a:solidFill>
              </a:rPr>
              <a:t>ADGSQLSERVER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6D24764-8EEF-A95A-B6CD-3F2DD7D03F59}"/>
              </a:ext>
            </a:extLst>
          </p:cNvPr>
          <p:cNvSpPr txBox="1"/>
          <p:nvPr/>
        </p:nvSpPr>
        <p:spPr>
          <a:xfrm>
            <a:off x="391464" y="1814576"/>
            <a:ext cx="598868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5392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40" dirty="0">
                <a:solidFill>
                  <a:srgbClr val="005392"/>
                </a:solidFill>
                <a:latin typeface="Trebuchet MS"/>
                <a:cs typeface="Trebuchet MS"/>
              </a:rPr>
              <a:t>basically</a:t>
            </a:r>
            <a:r>
              <a:rPr sz="1800" spc="-8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I</a:t>
            </a:r>
            <a:r>
              <a:rPr sz="1800" spc="-9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005392"/>
                </a:solidFill>
                <a:latin typeface="Trebuchet MS"/>
                <a:cs typeface="Trebuchet MS"/>
              </a:rPr>
              <a:t>just</a:t>
            </a:r>
            <a:r>
              <a:rPr sz="1800" spc="-6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005392"/>
                </a:solidFill>
                <a:latin typeface="Trebuchet MS"/>
                <a:cs typeface="Trebuchet MS"/>
              </a:rPr>
              <a:t>wanted</a:t>
            </a:r>
            <a:r>
              <a:rPr sz="1800" spc="-8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an</a:t>
            </a:r>
            <a:r>
              <a:rPr sz="1800" spc="-9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5392"/>
                </a:solidFill>
                <a:latin typeface="Trebuchet MS"/>
                <a:cs typeface="Trebuchet MS"/>
              </a:rPr>
              <a:t>easier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Trebuchet MS"/>
                <a:cs typeface="Trebuchet MS"/>
              </a:rPr>
              <a:t>way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to</a:t>
            </a:r>
            <a:r>
              <a:rPr sz="1800" spc="-9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get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my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Trebuchet MS"/>
                <a:cs typeface="Trebuchet MS"/>
              </a:rPr>
              <a:t>data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into</a:t>
            </a:r>
            <a:r>
              <a:rPr sz="1800" spc="-9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5392"/>
                </a:solidFill>
                <a:latin typeface="Trebuchet MS"/>
                <a:cs typeface="Trebuchet MS"/>
              </a:rPr>
              <a:t>my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python</a:t>
            </a:r>
            <a:r>
              <a:rPr sz="1800" spc="2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programming</a:t>
            </a:r>
            <a:r>
              <a:rPr sz="1800" spc="4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by</a:t>
            </a:r>
            <a:r>
              <a:rPr sz="1800" spc="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coding</a:t>
            </a:r>
            <a:r>
              <a:rPr sz="1800" spc="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my</a:t>
            </a:r>
            <a:r>
              <a:rPr sz="1800" spc="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own</a:t>
            </a:r>
            <a:r>
              <a:rPr sz="1800" spc="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module</a:t>
            </a:r>
            <a:r>
              <a:rPr sz="1800" spc="3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powered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by</a:t>
            </a:r>
            <a:r>
              <a:rPr sz="1800" spc="-5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005392"/>
                </a:solidFill>
                <a:latin typeface="Trebuchet MS"/>
                <a:cs typeface="Trebuchet MS"/>
              </a:rPr>
              <a:t>ODBC</a:t>
            </a:r>
            <a:r>
              <a:rPr sz="1800" spc="-4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to</a:t>
            </a:r>
            <a:r>
              <a:rPr sz="1800" spc="-6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5392"/>
                </a:solidFill>
                <a:latin typeface="Trebuchet MS"/>
                <a:cs typeface="Trebuchet MS"/>
              </a:rPr>
              <a:t>simplify</a:t>
            </a:r>
            <a:r>
              <a:rPr sz="1800" spc="-4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my</a:t>
            </a:r>
            <a:r>
              <a:rPr sz="1800" spc="-5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Trebuchet MS"/>
                <a:cs typeface="Trebuchet MS"/>
              </a:rPr>
              <a:t>code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5392"/>
                </a:solidFill>
                <a:latin typeface="Arial"/>
                <a:cs typeface="Arial"/>
              </a:rPr>
              <a:t>Implementation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3644900">
              <a:lnSpc>
                <a:spcPct val="100000"/>
              </a:lnSpc>
            </a:pPr>
            <a:r>
              <a:rPr sz="1800" spc="-30" dirty="0">
                <a:solidFill>
                  <a:srgbClr val="005392"/>
                </a:solidFill>
                <a:latin typeface="Trebuchet MS"/>
                <a:cs typeface="Trebuchet MS"/>
              </a:rPr>
              <a:t>Pull</a:t>
            </a:r>
            <a:r>
              <a:rPr sz="1800" spc="-10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Trebuchet MS"/>
                <a:cs typeface="Trebuchet MS"/>
              </a:rPr>
              <a:t>data</a:t>
            </a:r>
            <a:r>
              <a:rPr sz="1800" spc="-10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from</a:t>
            </a:r>
            <a:r>
              <a:rPr sz="1800" spc="-114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columns </a:t>
            </a:r>
            <a:r>
              <a:rPr sz="1800" spc="-80" dirty="0">
                <a:solidFill>
                  <a:srgbClr val="005392"/>
                </a:solidFill>
                <a:latin typeface="Trebuchet MS"/>
                <a:cs typeface="Trebuchet MS"/>
              </a:rPr>
              <a:t>Extract</a:t>
            </a:r>
            <a:r>
              <a:rPr sz="1800" spc="-20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Records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Trebuchet MS"/>
                <a:cs typeface="Trebuchet MS"/>
              </a:rPr>
              <a:t>Run</a:t>
            </a:r>
            <a:r>
              <a:rPr sz="1800" spc="-7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Stored</a:t>
            </a:r>
            <a:r>
              <a:rPr sz="1800" spc="-45" dirty="0">
                <a:solidFill>
                  <a:srgbClr val="005392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Trebuchet MS"/>
                <a:cs typeface="Trebuchet MS"/>
              </a:rPr>
              <a:t>Procedures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005392"/>
                </a:solidFill>
                <a:latin typeface="Trebuchet MS"/>
                <a:cs typeface="Trebuchet MS"/>
              </a:rPr>
              <a:t>….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60E855AC-0AA0-EC10-8A69-5C8DD6018C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0896" y="3180588"/>
            <a:ext cx="60579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8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US" sz="80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Rest</a:t>
            </a:r>
            <a:r>
              <a:rPr lang="en-US" sz="80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25" dirty="0">
                <a:solidFill>
                  <a:schemeClr val="tx1"/>
                </a:solidFill>
                <a:latin typeface="Carlito"/>
                <a:cs typeface="Carlito"/>
              </a:rPr>
              <a:t>API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(Web</a:t>
            </a:r>
            <a:r>
              <a:rPr lang="en-US" sz="80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Scrapping)</a:t>
            </a:r>
            <a:r>
              <a:rPr lang="en-US" sz="80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from</a:t>
            </a:r>
            <a:r>
              <a:rPr lang="en-US" sz="8000" spc="-3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u="sng" spc="-10" dirty="0">
                <a:solidFill>
                  <a:schemeClr val="tx1"/>
                </a:solidFill>
                <a:uFill>
                  <a:solidFill>
                    <a:srgbClr val="4471C4"/>
                  </a:solidFill>
                </a:uFill>
                <a:latin typeface="Carlito"/>
                <a:cs typeface="Carl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One</a:t>
            </a:r>
            <a:r>
              <a:rPr lang="en-US" sz="80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Hot</a:t>
            </a:r>
            <a:r>
              <a:rPr lang="en-US" sz="8000" spc="-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Encoding</a:t>
            </a:r>
            <a:r>
              <a:rPr lang="en-US" sz="8000" spc="-3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US" sz="80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fields</a:t>
            </a:r>
            <a:r>
              <a:rPr lang="en-US" sz="80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for</a:t>
            </a:r>
            <a:r>
              <a:rPr lang="en-US" sz="80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Machine</a:t>
            </a:r>
            <a:r>
              <a:rPr lang="en-US" sz="80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Learning</a:t>
            </a:r>
            <a:r>
              <a:rPr lang="en-US" sz="80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80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dropping</a:t>
            </a:r>
            <a:r>
              <a:rPr lang="en-US" sz="8000" spc="-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irrelevant</a:t>
            </a:r>
            <a:r>
              <a:rPr lang="en-US" sz="8000" spc="-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columns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Plotting</a:t>
            </a:r>
            <a:r>
              <a:rPr lang="en-US" sz="8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:</a:t>
            </a:r>
            <a:r>
              <a:rPr lang="en-US" sz="8400" spc="-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Scatter</a:t>
            </a:r>
            <a:r>
              <a:rPr lang="en-US" sz="8400" spc="-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Graphs,</a:t>
            </a:r>
            <a:r>
              <a:rPr lang="en-US" sz="8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Bar</a:t>
            </a:r>
            <a:r>
              <a:rPr lang="en-US" sz="84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Graphs</a:t>
            </a:r>
            <a:r>
              <a:rPr lang="en-US" sz="84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to</a:t>
            </a:r>
            <a:r>
              <a:rPr lang="en-US" sz="84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show</a:t>
            </a:r>
            <a:r>
              <a:rPr lang="en-US" sz="84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spc="-10" dirty="0">
                <a:solidFill>
                  <a:schemeClr val="tx1"/>
                </a:solidFill>
                <a:latin typeface="Carlito"/>
                <a:cs typeface="Carlito"/>
              </a:rPr>
              <a:t>relationships</a:t>
            </a:r>
            <a:r>
              <a:rPr lang="en-US" sz="8400" spc="-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spc="-10" dirty="0">
                <a:solidFill>
                  <a:schemeClr val="tx1"/>
                </a:solidFill>
                <a:latin typeface="Carlito"/>
                <a:cs typeface="Carlito"/>
              </a:rPr>
              <a:t>between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variables</a:t>
            </a:r>
            <a:r>
              <a:rPr lang="en-US" sz="8400" spc="-5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to</a:t>
            </a:r>
            <a:r>
              <a:rPr lang="en-US" sz="84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show</a:t>
            </a:r>
            <a:r>
              <a:rPr lang="en-US" sz="8400" spc="-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patterns</a:t>
            </a:r>
            <a:r>
              <a:rPr lang="en-US" sz="84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dirty="0">
                <a:solidFill>
                  <a:schemeClr val="tx1"/>
                </a:solidFill>
                <a:latin typeface="Carlito"/>
                <a:cs typeface="Carlito"/>
              </a:rPr>
              <a:t>of</a:t>
            </a:r>
            <a:r>
              <a:rPr lang="en-US" sz="8400" spc="-5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400" spc="-10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endParaRPr lang="en-US" sz="84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How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to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build,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arlito"/>
                <a:cs typeface="Carlito"/>
              </a:rPr>
              <a:t>tune,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evaluate</a:t>
            </a:r>
            <a:r>
              <a:rPr lang="en-US" sz="8000" spc="-3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classification</a:t>
            </a:r>
            <a:r>
              <a:rPr lang="en-US" sz="80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8000" spc="-10" dirty="0">
                <a:solidFill>
                  <a:schemeClr val="tx1"/>
                </a:solidFill>
                <a:latin typeface="Carlito"/>
                <a:cs typeface="Carlito"/>
              </a:rPr>
              <a:t>models</a:t>
            </a:r>
            <a:endParaRPr lang="en-US" sz="80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7360-CC01-CA16-5974-7027B34A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0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B741-5A92-9253-F6D7-67C76CCDD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5040"/>
            <a:ext cx="10515600" cy="5221923"/>
          </a:xfrm>
        </p:spPr>
        <p:txBody>
          <a:bodyPr/>
          <a:lstStyle/>
          <a:p>
            <a:pPr marL="240029" indent="-227329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029" algn="l"/>
              </a:tabLst>
            </a:pPr>
            <a:r>
              <a:rPr lang="en-US" sz="2400" dirty="0">
                <a:latin typeface="Carlito"/>
                <a:cs typeface="Carlito"/>
              </a:rPr>
              <a:t>The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following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datasets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was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collected</a:t>
            </a:r>
            <a:r>
              <a:rPr lang="en-US" sz="2400" spc="-8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by</a:t>
            </a:r>
            <a:endParaRPr lang="en-US" sz="2400" dirty="0">
              <a:latin typeface="Carlito"/>
              <a:cs typeface="Carlito"/>
            </a:endParaRPr>
          </a:p>
          <a:p>
            <a:pPr marL="469265" lvl="1" indent="-227965">
              <a:lnSpc>
                <a:spcPct val="100000"/>
              </a:lnSpc>
              <a:spcBef>
                <a:spcPts val="844"/>
              </a:spcBef>
              <a:buChar char="•"/>
              <a:tabLst>
                <a:tab pos="469265" algn="l"/>
              </a:tabLst>
            </a:pPr>
            <a:r>
              <a:rPr lang="en-US" sz="1600" dirty="0">
                <a:latin typeface="Arial"/>
                <a:cs typeface="Arial"/>
              </a:rPr>
              <a:t>We</a:t>
            </a:r>
            <a:r>
              <a:rPr lang="en-US" sz="1600" spc="-5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worked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with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SpaceX</a:t>
            </a:r>
            <a:r>
              <a:rPr lang="en-US" sz="1600" spc="-4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launch</a:t>
            </a:r>
            <a:r>
              <a:rPr lang="en-US" sz="1600" spc="-4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data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that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is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gathered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from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the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SpaceX</a:t>
            </a:r>
            <a:r>
              <a:rPr lang="en-US" sz="1600" spc="-4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REST</a:t>
            </a:r>
            <a:r>
              <a:rPr lang="en-US" sz="1600" spc="-125" dirty="0">
                <a:latin typeface="Arial"/>
                <a:cs typeface="Arial"/>
              </a:rPr>
              <a:t> </a:t>
            </a:r>
            <a:r>
              <a:rPr lang="en-US" sz="1600" spc="-20" dirty="0">
                <a:latin typeface="Arial"/>
                <a:cs typeface="Arial"/>
              </a:rPr>
              <a:t>API.</a:t>
            </a:r>
            <a:endParaRPr lang="en-US" sz="1600" dirty="0">
              <a:latin typeface="Arial"/>
              <a:cs typeface="Arial"/>
            </a:endParaRPr>
          </a:p>
          <a:p>
            <a:pPr marL="297180" marR="962025" lvl="1" indent="-56515">
              <a:lnSpc>
                <a:spcPct val="171900"/>
              </a:lnSpc>
              <a:spcBef>
                <a:spcPts val="5"/>
              </a:spcBef>
              <a:buChar char="•"/>
              <a:tabLst>
                <a:tab pos="297180" algn="l"/>
                <a:tab pos="469265" algn="l"/>
              </a:tabLst>
            </a:pPr>
            <a:r>
              <a:rPr lang="en-US" sz="1600" dirty="0">
                <a:latin typeface="Arial"/>
                <a:cs typeface="Arial"/>
              </a:rPr>
              <a:t>	This</a:t>
            </a:r>
            <a:r>
              <a:rPr lang="en-US" sz="1600" spc="-114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API</a:t>
            </a:r>
            <a:r>
              <a:rPr lang="en-US" sz="1600" spc="-4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will</a:t>
            </a:r>
            <a:r>
              <a:rPr lang="en-US" sz="1600" spc="-4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give</a:t>
            </a:r>
            <a:r>
              <a:rPr lang="en-US" sz="1600" spc="-4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us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data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about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launches,</a:t>
            </a:r>
            <a:r>
              <a:rPr lang="en-US" sz="1600" spc="-4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including</a:t>
            </a:r>
            <a:r>
              <a:rPr lang="en-US" sz="1600" spc="-5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information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about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the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rocket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used, </a:t>
            </a:r>
            <a:r>
              <a:rPr lang="en-US" sz="1600" dirty="0">
                <a:latin typeface="Arial"/>
                <a:cs typeface="Arial"/>
              </a:rPr>
              <a:t>payload</a:t>
            </a:r>
            <a:r>
              <a:rPr lang="en-US" sz="1600" spc="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delivered,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launch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specifications,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landing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specifications,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and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landing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outcome.</a:t>
            </a:r>
            <a:endParaRPr lang="en-US" sz="1600" dirty="0">
              <a:latin typeface="Arial"/>
              <a:cs typeface="Arial"/>
            </a:endParaRPr>
          </a:p>
          <a:p>
            <a:pPr marL="469265" lvl="1" indent="-227965">
              <a:lnSpc>
                <a:spcPct val="100000"/>
              </a:lnSpc>
              <a:spcBef>
                <a:spcPts val="1380"/>
              </a:spcBef>
              <a:buChar char="•"/>
              <a:tabLst>
                <a:tab pos="469265" algn="l"/>
              </a:tabLst>
            </a:pPr>
            <a:r>
              <a:rPr lang="en-US" sz="1600" dirty="0">
                <a:latin typeface="Arial"/>
                <a:cs typeface="Arial"/>
              </a:rPr>
              <a:t>Our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goal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is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to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use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this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data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to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predict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whether</a:t>
            </a:r>
            <a:r>
              <a:rPr lang="en-US" sz="1600" spc="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SpaceX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will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attempt</a:t>
            </a: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to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land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rocket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or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spc="-20" dirty="0">
                <a:latin typeface="Arial"/>
                <a:cs typeface="Arial"/>
              </a:rPr>
              <a:t>not.</a:t>
            </a:r>
            <a:endParaRPr lang="en-US" sz="1600" dirty="0">
              <a:latin typeface="Arial"/>
              <a:cs typeface="Arial"/>
            </a:endParaRPr>
          </a:p>
          <a:p>
            <a:pPr marL="469265" lvl="1" indent="-227965">
              <a:lnSpc>
                <a:spcPct val="100000"/>
              </a:lnSpc>
              <a:spcBef>
                <a:spcPts val="1430"/>
              </a:spcBef>
              <a:buChar char="•"/>
              <a:tabLst>
                <a:tab pos="469265" algn="l"/>
              </a:tabLst>
            </a:pPr>
            <a:r>
              <a:rPr lang="en-US" sz="1600" dirty="0">
                <a:latin typeface="Arial"/>
                <a:cs typeface="Arial"/>
              </a:rPr>
              <a:t>The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SpaceX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REST</a:t>
            </a:r>
            <a:r>
              <a:rPr lang="en-US" sz="1600" spc="-1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API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endpoints,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or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URL,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starts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with</a:t>
            </a:r>
            <a:r>
              <a:rPr lang="en-US" sz="1600" spc="-10" dirty="0">
                <a:latin typeface="Arial"/>
                <a:cs typeface="Arial"/>
              </a:rPr>
              <a:t> api.spacexdata.com/v4/.</a:t>
            </a:r>
            <a:endParaRPr lang="en-US" sz="1600" dirty="0">
              <a:latin typeface="Arial"/>
              <a:cs typeface="Arial"/>
            </a:endParaRPr>
          </a:p>
          <a:p>
            <a:pPr marL="469900" marR="5080" lvl="1" indent="-228600">
              <a:lnSpc>
                <a:spcPts val="1660"/>
              </a:lnSpc>
              <a:spcBef>
                <a:spcPts val="1650"/>
              </a:spcBef>
              <a:buChar char="•"/>
              <a:tabLst>
                <a:tab pos="469900" algn="l"/>
              </a:tabLst>
            </a:pPr>
            <a:r>
              <a:rPr lang="en-US" sz="1600" dirty="0">
                <a:latin typeface="Arial"/>
                <a:cs typeface="Arial"/>
              </a:rPr>
              <a:t>Another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popular</a:t>
            </a:r>
            <a:r>
              <a:rPr lang="en-US" sz="1600" spc="-4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data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source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for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obtaining</a:t>
            </a:r>
            <a:r>
              <a:rPr lang="en-US" sz="1600" spc="-5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Falcon</a:t>
            </a:r>
            <a:r>
              <a:rPr lang="en-US" sz="1600" spc="-5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9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Launch</a:t>
            </a:r>
            <a:r>
              <a:rPr lang="en-US" sz="1600" spc="-4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data</a:t>
            </a:r>
            <a:r>
              <a:rPr lang="en-US" sz="1600" spc="-4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is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web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scraping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Wikipedia</a:t>
            </a:r>
            <a:r>
              <a:rPr lang="en-US" sz="1600" spc="-75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using </a:t>
            </a:r>
            <a:r>
              <a:rPr lang="en-US" sz="1600" spc="-10" dirty="0" err="1">
                <a:latin typeface="Arial"/>
                <a:cs typeface="Arial"/>
              </a:rPr>
              <a:t>BeautifulSoup</a:t>
            </a:r>
            <a:r>
              <a:rPr lang="en-US" sz="1600" spc="-10" dirty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dirty="0"/>
              <a:t>Spice X API                                                            WEB Scrapping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BCBC74-78AF-BA4E-263A-AF134A2AE3A7}"/>
              </a:ext>
            </a:extLst>
          </p:cNvPr>
          <p:cNvSpPr/>
          <p:nvPr/>
        </p:nvSpPr>
        <p:spPr>
          <a:xfrm>
            <a:off x="1005840" y="4851400"/>
            <a:ext cx="1036320" cy="716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-25" dirty="0">
                <a:solidFill>
                  <a:srgbClr val="FFFFFF"/>
                </a:solidFill>
                <a:latin typeface="Carlito"/>
                <a:cs typeface="Carlito"/>
              </a:rPr>
              <a:t>Use </a:t>
            </a:r>
            <a:r>
              <a:rPr lang="en-US" sz="1100" spc="-10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lang="en-US" sz="110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lang="en-US" sz="11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100" spc="-2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lang="en-US" sz="1100" dirty="0">
              <a:latin typeface="Carlito"/>
              <a:cs typeface="Carlito"/>
            </a:endParaRPr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6DD934-A137-EDF4-8CEE-13BB3BD45264}"/>
              </a:ext>
            </a:extLst>
          </p:cNvPr>
          <p:cNvSpPr/>
          <p:nvPr/>
        </p:nvSpPr>
        <p:spPr>
          <a:xfrm>
            <a:off x="2509520" y="4851400"/>
            <a:ext cx="1036320" cy="716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 </a:t>
            </a:r>
            <a:r>
              <a:rPr lang="en-US" sz="900" dirty="0"/>
              <a:t>API returns </a:t>
            </a:r>
            <a:r>
              <a:rPr lang="en-US" sz="900" dirty="0" err="1"/>
              <a:t>SpiceX</a:t>
            </a:r>
            <a:r>
              <a:rPr lang="en-US" sz="900" dirty="0"/>
              <a:t> data in JSON</a:t>
            </a:r>
            <a:endParaRPr lang="en-US" sz="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FF45EF-81E3-1A7E-CA68-2AC316D3976B}"/>
              </a:ext>
            </a:extLst>
          </p:cNvPr>
          <p:cNvSpPr/>
          <p:nvPr/>
        </p:nvSpPr>
        <p:spPr>
          <a:xfrm>
            <a:off x="4013200" y="4851400"/>
            <a:ext cx="1036320" cy="716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Normalize data into flat data file such as .csv</a:t>
            </a:r>
          </a:p>
          <a:p>
            <a:pPr algn="ctr"/>
            <a:endParaRPr lang="en-US" sz="1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6969ED4-27FB-F274-DB31-FF3EC23C7D0C}"/>
              </a:ext>
            </a:extLst>
          </p:cNvPr>
          <p:cNvSpPr/>
          <p:nvPr/>
        </p:nvSpPr>
        <p:spPr>
          <a:xfrm>
            <a:off x="2042160" y="5163821"/>
            <a:ext cx="46736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B931F3-435B-B05B-FBA6-D807BDB75611}"/>
              </a:ext>
            </a:extLst>
          </p:cNvPr>
          <p:cNvSpPr/>
          <p:nvPr/>
        </p:nvSpPr>
        <p:spPr>
          <a:xfrm>
            <a:off x="3545840" y="5209540"/>
            <a:ext cx="46736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674AF9-96CC-D717-9EFC-2FDD88C25F08}"/>
              </a:ext>
            </a:extLst>
          </p:cNvPr>
          <p:cNvSpPr/>
          <p:nvPr/>
        </p:nvSpPr>
        <p:spPr>
          <a:xfrm>
            <a:off x="6644640" y="4958080"/>
            <a:ext cx="1036320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" algn="ctr">
              <a:lnSpc>
                <a:spcPts val="1155"/>
              </a:lnSpc>
              <a:spcBef>
                <a:spcPts val="95"/>
              </a:spcBef>
            </a:pP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Get</a:t>
            </a:r>
            <a:r>
              <a:rPr lang="en-US" sz="1000" spc="-1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spc="-20" dirty="0">
                <a:solidFill>
                  <a:schemeClr val="bg1"/>
                </a:solidFill>
                <a:latin typeface="Carlito"/>
                <a:cs typeface="Carlito"/>
              </a:rPr>
              <a:t>HTML</a:t>
            </a:r>
            <a:endParaRPr lang="en-US" sz="10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5080" algn="ctr">
              <a:lnSpc>
                <a:spcPts val="1090"/>
              </a:lnSpc>
              <a:spcBef>
                <a:spcPts val="85"/>
              </a:spcBef>
            </a:pP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Response</a:t>
            </a:r>
            <a:r>
              <a:rPr lang="en-US" sz="1000" spc="-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spc="-20" dirty="0">
                <a:solidFill>
                  <a:schemeClr val="bg1"/>
                </a:solidFill>
                <a:latin typeface="Carlito"/>
                <a:cs typeface="Carlito"/>
              </a:rPr>
              <a:t>from </a:t>
            </a:r>
            <a:r>
              <a:rPr lang="en-US" sz="1000" spc="-10" dirty="0">
                <a:solidFill>
                  <a:schemeClr val="bg1"/>
                </a:solidFill>
                <a:latin typeface="Carlito"/>
                <a:cs typeface="Carlito"/>
              </a:rPr>
              <a:t>Wikipedia</a:t>
            </a:r>
            <a:endParaRPr lang="en-US" sz="1000" dirty="0">
              <a:solidFill>
                <a:schemeClr val="bg1"/>
              </a:solidFill>
              <a:latin typeface="Carlito"/>
              <a:cs typeface="Carlito"/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849378-8231-293A-A87F-1D653D816264}"/>
              </a:ext>
            </a:extLst>
          </p:cNvPr>
          <p:cNvSpPr/>
          <p:nvPr/>
        </p:nvSpPr>
        <p:spPr>
          <a:xfrm>
            <a:off x="8039100" y="4958080"/>
            <a:ext cx="1036320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rlito"/>
                <a:cs typeface="Carlito"/>
              </a:rPr>
              <a:t>Extract</a:t>
            </a:r>
            <a:r>
              <a:rPr lang="en-US" sz="1050" spc="-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50" spc="-20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050" dirty="0">
                <a:solidFill>
                  <a:schemeClr val="bg1"/>
                </a:solidFill>
                <a:latin typeface="Carlito"/>
                <a:cs typeface="Carlito"/>
              </a:rPr>
              <a:t>using</a:t>
            </a:r>
            <a:r>
              <a:rPr lang="en-US" sz="1050" spc="-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50" spc="-10" dirty="0">
                <a:solidFill>
                  <a:schemeClr val="bg1"/>
                </a:solidFill>
                <a:latin typeface="Carlito"/>
                <a:cs typeface="Carlito"/>
              </a:rPr>
              <a:t>beautiful </a:t>
            </a:r>
            <a:r>
              <a:rPr lang="en-US" sz="1050" spc="-20" dirty="0">
                <a:solidFill>
                  <a:schemeClr val="bg1"/>
                </a:solidFill>
                <a:latin typeface="Carlito"/>
                <a:cs typeface="Carlito"/>
              </a:rPr>
              <a:t>soup</a:t>
            </a:r>
            <a:endParaRPr lang="en-US" sz="1050" dirty="0">
              <a:solidFill>
                <a:schemeClr val="bg1"/>
              </a:solidFill>
              <a:latin typeface="Carlito"/>
              <a:cs typeface="Carlito"/>
            </a:endParaRPr>
          </a:p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C43E78-069A-3F1D-EB78-460583B422CA}"/>
              </a:ext>
            </a:extLst>
          </p:cNvPr>
          <p:cNvSpPr/>
          <p:nvPr/>
        </p:nvSpPr>
        <p:spPr>
          <a:xfrm>
            <a:off x="9433560" y="4958080"/>
            <a:ext cx="1036320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Normalize</a:t>
            </a:r>
            <a:r>
              <a:rPr lang="en-US" sz="1000" spc="-3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spc="-20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into</a:t>
            </a:r>
            <a:r>
              <a:rPr lang="en-US" sz="1000" spc="-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flat</a:t>
            </a:r>
            <a:r>
              <a:rPr lang="en-US" sz="1000" spc="-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spc="-20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file</a:t>
            </a:r>
            <a:r>
              <a:rPr lang="en-US" sz="1000" spc="-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such</a:t>
            </a:r>
            <a:r>
              <a:rPr lang="en-US" sz="1000" spc="-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arlito"/>
                <a:cs typeface="Carlito"/>
              </a:rPr>
              <a:t>as</a:t>
            </a:r>
            <a:r>
              <a:rPr lang="en-US" sz="1000" spc="-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000" spc="-20" dirty="0">
                <a:solidFill>
                  <a:schemeClr val="bg1"/>
                </a:solidFill>
                <a:latin typeface="Carlito"/>
                <a:cs typeface="Carlito"/>
              </a:rPr>
              <a:t>.csv</a:t>
            </a:r>
            <a:endParaRPr lang="en-US" sz="1000" dirty="0">
              <a:solidFill>
                <a:schemeClr val="bg1"/>
              </a:solidFill>
              <a:latin typeface="Carlito"/>
              <a:cs typeface="Carlito"/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26D9D-E30B-3885-65C1-9CFE275B89D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680960" y="5262880"/>
            <a:ext cx="358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C1FA75-F73D-F655-CB26-DC560D81A65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075420" y="5262880"/>
            <a:ext cx="358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36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F918FAB-491F-A976-F5A1-F60067EC055C}"/>
              </a:ext>
            </a:extLst>
          </p:cNvPr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EF8217F-81F0-B675-21D9-EE8559CE3807}"/>
              </a:ext>
            </a:extLst>
          </p:cNvPr>
          <p:cNvSpPr txBox="1">
            <a:spLocks/>
          </p:cNvSpPr>
          <p:nvPr/>
        </p:nvSpPr>
        <p:spPr>
          <a:xfrm>
            <a:off x="1038854" y="491703"/>
            <a:ext cx="2864485" cy="14369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lang="en-US" sz="3600" spc="175" dirty="0">
                <a:latin typeface="Liberation Sans Narrow"/>
                <a:cs typeface="Liberation Sans Narrow"/>
              </a:rPr>
              <a:t>Data</a:t>
            </a:r>
            <a:r>
              <a:rPr lang="en-US" sz="3600" spc="160" dirty="0">
                <a:latin typeface="Liberation Sans Narrow"/>
                <a:cs typeface="Liberation Sans Narrow"/>
              </a:rPr>
              <a:t> </a:t>
            </a:r>
            <a:r>
              <a:rPr lang="en-US" sz="3600" spc="165" dirty="0">
                <a:latin typeface="Liberation Sans Narrow"/>
                <a:cs typeface="Liberation Sans Narrow"/>
              </a:rPr>
              <a:t>collection</a:t>
            </a:r>
            <a:r>
              <a:rPr lang="en-US" sz="3600" spc="160" dirty="0">
                <a:latin typeface="Liberation Sans Narrow"/>
                <a:cs typeface="Liberation Sans Narrow"/>
              </a:rPr>
              <a:t> </a:t>
            </a:r>
            <a:r>
              <a:rPr lang="en-US" sz="3600" spc="80" dirty="0">
                <a:latin typeface="Liberation Sans Narrow"/>
                <a:cs typeface="Liberation Sans Narrow"/>
              </a:rPr>
              <a:t>–</a:t>
            </a:r>
          </a:p>
          <a:p>
            <a:pPr marL="12700">
              <a:lnSpc>
                <a:spcPts val="3650"/>
              </a:lnSpc>
            </a:pPr>
            <a:r>
              <a:rPr lang="en-US" sz="3600" spc="95" dirty="0">
                <a:latin typeface="Liberation Sans Narrow"/>
                <a:cs typeface="Liberation Sans Narrow"/>
              </a:rPr>
              <a:t>SpaceX</a:t>
            </a:r>
            <a:r>
              <a:rPr lang="en-US" sz="3600" spc="145" dirty="0">
                <a:latin typeface="Liberation Sans Narrow"/>
                <a:cs typeface="Liberation Sans Narrow"/>
              </a:rPr>
              <a:t> </a:t>
            </a:r>
            <a:r>
              <a:rPr lang="en-US" sz="3600" spc="50" dirty="0">
                <a:latin typeface="Liberation Sans Narrow"/>
                <a:cs typeface="Liberation Sans Narrow"/>
              </a:rPr>
              <a:t>API</a:t>
            </a: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64B2DAD2-CC77-039C-511C-FE81C02AF0B7}"/>
              </a:ext>
            </a:extLst>
          </p:cNvPr>
          <p:cNvGrpSpPr/>
          <p:nvPr/>
        </p:nvGrpSpPr>
        <p:grpSpPr>
          <a:xfrm>
            <a:off x="5558028" y="2375916"/>
            <a:ext cx="3482340" cy="601979"/>
            <a:chOff x="5558028" y="2375916"/>
            <a:chExt cx="3482340" cy="601979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A6459754-6499-0BFE-D314-85566C87C97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8028" y="2375916"/>
              <a:ext cx="1607820" cy="601979"/>
            </a:xfrm>
            <a:prstGeom prst="rect">
              <a:avLst/>
            </a:prstGeom>
          </p:spPr>
        </p:pic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13B809BF-B18C-CB68-5D06-CF9355E800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3468" y="2388108"/>
              <a:ext cx="1866900" cy="281939"/>
            </a:xfrm>
            <a:prstGeom prst="rect">
              <a:avLst/>
            </a:prstGeom>
          </p:spPr>
        </p:pic>
      </p:grpSp>
      <p:grpSp>
        <p:nvGrpSpPr>
          <p:cNvPr id="11" name="object 7">
            <a:extLst>
              <a:ext uri="{FF2B5EF4-FFF2-40B4-BE49-F238E27FC236}">
                <a16:creationId xmlns:a16="http://schemas.microsoft.com/office/drawing/2014/main" id="{0B5E93C4-46C0-E22E-4A00-AEB4B7FDD9D8}"/>
              </a:ext>
            </a:extLst>
          </p:cNvPr>
          <p:cNvGrpSpPr/>
          <p:nvPr/>
        </p:nvGrpSpPr>
        <p:grpSpPr>
          <a:xfrm>
            <a:off x="5530596" y="553880"/>
            <a:ext cx="5629910" cy="5259070"/>
            <a:chOff x="5530596" y="553880"/>
            <a:chExt cx="5629910" cy="5259070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EB4A1505-2EF8-8335-F447-854D64CEAF3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6548" y="3109751"/>
              <a:ext cx="3863703" cy="2423508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75EDB1A0-8849-7105-7F8E-3573D8B268D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7100" y="5477255"/>
              <a:ext cx="3299459" cy="335280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CC9422C0-8B24-2E61-4432-D5A47FE2909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0596" y="553880"/>
              <a:ext cx="4983480" cy="507345"/>
            </a:xfrm>
            <a:prstGeom prst="rect">
              <a:avLst/>
            </a:prstGeom>
          </p:spPr>
        </p:pic>
      </p:grpSp>
      <p:grpSp>
        <p:nvGrpSpPr>
          <p:cNvPr id="16" name="object 11">
            <a:extLst>
              <a:ext uri="{FF2B5EF4-FFF2-40B4-BE49-F238E27FC236}">
                <a16:creationId xmlns:a16="http://schemas.microsoft.com/office/drawing/2014/main" id="{855369BC-36E4-6899-B0AD-F4F760844C52}"/>
              </a:ext>
            </a:extLst>
          </p:cNvPr>
          <p:cNvGrpSpPr/>
          <p:nvPr/>
        </p:nvGrpSpPr>
        <p:grpSpPr>
          <a:xfrm>
            <a:off x="5256276" y="6111240"/>
            <a:ext cx="4739640" cy="663575"/>
            <a:chOff x="5256276" y="6111240"/>
            <a:chExt cx="4739640" cy="663575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9CF7B00-C55A-5602-D292-04F78B50167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4893" y="6431368"/>
              <a:ext cx="4731022" cy="342929"/>
            </a:xfrm>
            <a:prstGeom prst="rect">
              <a:avLst/>
            </a:prstGeom>
          </p:spPr>
        </p:pic>
        <p:pic>
          <p:nvPicPr>
            <p:cNvPr id="20" name="object 13">
              <a:extLst>
                <a:ext uri="{FF2B5EF4-FFF2-40B4-BE49-F238E27FC236}">
                  <a16:creationId xmlns:a16="http://schemas.microsoft.com/office/drawing/2014/main" id="{5BBFDAC5-4B02-9C4F-F390-1922D40BFD7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6276" y="6111240"/>
              <a:ext cx="4206239" cy="335280"/>
            </a:xfrm>
            <a:prstGeom prst="rect">
              <a:avLst/>
            </a:prstGeom>
          </p:spPr>
        </p:pic>
      </p:grpSp>
      <p:grpSp>
        <p:nvGrpSpPr>
          <p:cNvPr id="22" name="object 14">
            <a:extLst>
              <a:ext uri="{FF2B5EF4-FFF2-40B4-BE49-F238E27FC236}">
                <a16:creationId xmlns:a16="http://schemas.microsoft.com/office/drawing/2014/main" id="{0D669D0A-EF78-7181-59D1-0F3D693D7D9F}"/>
              </a:ext>
            </a:extLst>
          </p:cNvPr>
          <p:cNvGrpSpPr/>
          <p:nvPr/>
        </p:nvGrpSpPr>
        <p:grpSpPr>
          <a:xfrm>
            <a:off x="2336038" y="4894834"/>
            <a:ext cx="582930" cy="378460"/>
            <a:chOff x="2336038" y="4894834"/>
            <a:chExt cx="582930" cy="378460"/>
          </a:xfrm>
        </p:grpSpPr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7DB8082F-2815-A43A-1CD0-8AA8784EC381}"/>
                </a:ext>
              </a:extLst>
            </p:cNvPr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427481" y="0"/>
                  </a:moveTo>
                  <a:lnTo>
                    <a:pt x="142494" y="0"/>
                  </a:lnTo>
                  <a:lnTo>
                    <a:pt x="142494" y="182880"/>
                  </a:lnTo>
                  <a:lnTo>
                    <a:pt x="0" y="182880"/>
                  </a:lnTo>
                  <a:lnTo>
                    <a:pt x="284988" y="365760"/>
                  </a:lnTo>
                  <a:lnTo>
                    <a:pt x="569976" y="182880"/>
                  </a:lnTo>
                  <a:lnTo>
                    <a:pt x="427481" y="182880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07A79B70-34E4-FDBE-4C4B-06D80F373488}"/>
                </a:ext>
              </a:extLst>
            </p:cNvPr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0" y="182880"/>
                  </a:moveTo>
                  <a:lnTo>
                    <a:pt x="142494" y="182880"/>
                  </a:lnTo>
                  <a:lnTo>
                    <a:pt x="142494" y="0"/>
                  </a:lnTo>
                  <a:lnTo>
                    <a:pt x="427481" y="0"/>
                  </a:lnTo>
                  <a:lnTo>
                    <a:pt x="427481" y="182880"/>
                  </a:lnTo>
                  <a:lnTo>
                    <a:pt x="569976" y="182880"/>
                  </a:lnTo>
                  <a:lnTo>
                    <a:pt x="284988" y="365760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9FF2A7C1-A2D2-AD3B-5FD3-38EBBD8DEE50}"/>
              </a:ext>
            </a:extLst>
          </p:cNvPr>
          <p:cNvSpPr txBox="1"/>
          <p:nvPr/>
        </p:nvSpPr>
        <p:spPr>
          <a:xfrm>
            <a:off x="1440561" y="5267705"/>
            <a:ext cx="237426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Normalize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flat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26" name="object 18">
            <a:extLst>
              <a:ext uri="{FF2B5EF4-FFF2-40B4-BE49-F238E27FC236}">
                <a16:creationId xmlns:a16="http://schemas.microsoft.com/office/drawing/2014/main" id="{5EF1972D-93CC-0DBF-0DC0-5B682DD8A3A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8484" y="2272173"/>
            <a:ext cx="3199250" cy="2560547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96B0DFBB-8CAD-0364-D41D-42B9A9791F7A}"/>
              </a:ext>
            </a:extLst>
          </p:cNvPr>
          <p:cNvSpPr txBox="1"/>
          <p:nvPr/>
        </p:nvSpPr>
        <p:spPr>
          <a:xfrm>
            <a:off x="2408047" y="3771646"/>
            <a:ext cx="65405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635" algn="ctr">
              <a:lnSpc>
                <a:spcPct val="91500"/>
              </a:lnSpc>
              <a:spcBef>
                <a:spcPts val="195"/>
              </a:spcBef>
            </a:pP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API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 returns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SpaceX</a:t>
            </a:r>
            <a:r>
              <a:rPr sz="10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data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in</a:t>
            </a:r>
            <a:r>
              <a:rPr sz="1000" spc="-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.JSON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CF37E310-A98E-A1F6-F2A9-0E727263DF99}"/>
              </a:ext>
            </a:extLst>
          </p:cNvPr>
          <p:cNvSpPr txBox="1"/>
          <p:nvPr/>
        </p:nvSpPr>
        <p:spPr>
          <a:xfrm>
            <a:off x="1638680" y="2988691"/>
            <a:ext cx="61595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Use</a:t>
            </a:r>
            <a:r>
              <a:rPr sz="10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SpaceX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REST</a:t>
            </a:r>
            <a:r>
              <a:rPr sz="10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4471C4"/>
                </a:solidFill>
                <a:latin typeface="Carlito"/>
                <a:cs typeface="Carlito"/>
              </a:rPr>
              <a:t>API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4474D396-D98F-DFE9-FBFF-4557351DB694}"/>
              </a:ext>
            </a:extLst>
          </p:cNvPr>
          <p:cNvSpPr txBox="1"/>
          <p:nvPr/>
        </p:nvSpPr>
        <p:spPr>
          <a:xfrm>
            <a:off x="2687573" y="2670810"/>
            <a:ext cx="70294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Filter</a:t>
            </a:r>
            <a:r>
              <a:rPr sz="1000" spc="-1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DF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4471C4"/>
                </a:solidFill>
                <a:latin typeface="Carlito"/>
                <a:cs typeface="Carlito"/>
              </a:rPr>
              <a:t>for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 Falcon</a:t>
            </a:r>
            <a:r>
              <a:rPr sz="10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9</a:t>
            </a:r>
            <a:r>
              <a:rPr sz="10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only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ts val="1075"/>
              </a:lnSpc>
            </a:pP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/</a:t>
            </a:r>
            <a:r>
              <a:rPr sz="10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4471C4"/>
                </a:solidFill>
                <a:latin typeface="Carlito"/>
                <a:cs typeface="Carlito"/>
              </a:rPr>
              <a:t>Clean </a:t>
            </a:r>
            <a:r>
              <a:rPr sz="1000" spc="-20" dirty="0">
                <a:solidFill>
                  <a:srgbClr val="4471C4"/>
                </a:solidFill>
                <a:latin typeface="Carlito"/>
                <a:cs typeface="Carlito"/>
              </a:rPr>
              <a:t>Data</a:t>
            </a:r>
            <a:endParaRPr sz="1000">
              <a:latin typeface="Carlito"/>
              <a:cs typeface="Carlito"/>
            </a:endParaRPr>
          </a:p>
        </p:txBody>
      </p:sp>
      <p:pic>
        <p:nvPicPr>
          <p:cNvPr id="30" name="object 22">
            <a:extLst>
              <a:ext uri="{FF2B5EF4-FFF2-40B4-BE49-F238E27FC236}">
                <a16:creationId xmlns:a16="http://schemas.microsoft.com/office/drawing/2014/main" id="{63AA0B78-D4D8-B9D1-1E5D-B718A99C873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70664" y="1434083"/>
            <a:ext cx="4698047" cy="494552"/>
          </a:xfrm>
          <a:prstGeom prst="rect">
            <a:avLst/>
          </a:prstGeom>
        </p:spPr>
      </p:pic>
      <p:sp>
        <p:nvSpPr>
          <p:cNvPr id="31" name="object 23">
            <a:extLst>
              <a:ext uri="{FF2B5EF4-FFF2-40B4-BE49-F238E27FC236}">
                <a16:creationId xmlns:a16="http://schemas.microsoft.com/office/drawing/2014/main" id="{F813FB4D-9E3A-24C4-88A9-A306FFFF8ACF}"/>
              </a:ext>
            </a:extLst>
          </p:cNvPr>
          <p:cNvSpPr txBox="1"/>
          <p:nvPr/>
        </p:nvSpPr>
        <p:spPr>
          <a:xfrm>
            <a:off x="5584316" y="150114"/>
            <a:ext cx="279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1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.Getting</a:t>
            </a:r>
            <a:r>
              <a:rPr sz="1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Response</a:t>
            </a:r>
            <a:r>
              <a:rPr sz="1800" b="1" spc="-7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BA583246-E351-EAD5-C805-7F52B7A860DA}"/>
              </a:ext>
            </a:extLst>
          </p:cNvPr>
          <p:cNvSpPr txBox="1"/>
          <p:nvPr/>
        </p:nvSpPr>
        <p:spPr>
          <a:xfrm>
            <a:off x="5584316" y="1076071"/>
            <a:ext cx="351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Converting</a:t>
            </a:r>
            <a:r>
              <a:rPr sz="18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Response</a:t>
            </a:r>
            <a:r>
              <a:rPr sz="1800" b="1" spc="-5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.json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 file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69800D56-B7DA-6696-21A2-0759044CFA95}"/>
              </a:ext>
            </a:extLst>
          </p:cNvPr>
          <p:cNvSpPr txBox="1"/>
          <p:nvPr/>
        </p:nvSpPr>
        <p:spPr>
          <a:xfrm>
            <a:off x="5609971" y="1991105"/>
            <a:ext cx="3757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Apply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custom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functions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clean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4D480329-B29A-4350-52D9-7E10ABB48933}"/>
              </a:ext>
            </a:extLst>
          </p:cNvPr>
          <p:cNvSpPr txBox="1"/>
          <p:nvPr/>
        </p:nvSpPr>
        <p:spPr>
          <a:xfrm>
            <a:off x="7356475" y="2711577"/>
            <a:ext cx="39770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Assign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list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then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9976E32A-73A3-B5FC-B316-8BA0C5348F89}"/>
              </a:ext>
            </a:extLst>
          </p:cNvPr>
          <p:cNvSpPr txBox="1"/>
          <p:nvPr/>
        </p:nvSpPr>
        <p:spPr>
          <a:xfrm>
            <a:off x="5296027" y="5779109"/>
            <a:ext cx="438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Filter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and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export</a:t>
            </a:r>
            <a:r>
              <a:rPr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flat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file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(.csv)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6" name="object 28">
            <a:extLst>
              <a:ext uri="{FF2B5EF4-FFF2-40B4-BE49-F238E27FC236}">
                <a16:creationId xmlns:a16="http://schemas.microsoft.com/office/drawing/2014/main" id="{9FF9465B-239E-43A5-89C3-7DAC2E2C3C72}"/>
              </a:ext>
            </a:extLst>
          </p:cNvPr>
          <p:cNvGrpSpPr/>
          <p:nvPr/>
        </p:nvGrpSpPr>
        <p:grpSpPr>
          <a:xfrm>
            <a:off x="5249926" y="684022"/>
            <a:ext cx="6823709" cy="5452110"/>
            <a:chOff x="5249926" y="684022"/>
            <a:chExt cx="6823709" cy="5452110"/>
          </a:xfrm>
        </p:grpSpPr>
        <p:sp>
          <p:nvSpPr>
            <p:cNvPr id="37" name="object 29">
              <a:extLst>
                <a:ext uri="{FF2B5EF4-FFF2-40B4-BE49-F238E27FC236}">
                  <a16:creationId xmlns:a16="http://schemas.microsoft.com/office/drawing/2014/main" id="{3DB75C0A-8444-2754-E7EF-D2AF6D7C7C30}"/>
                </a:ext>
              </a:extLst>
            </p:cNvPr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207518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391" y="20065"/>
                  </a:lnTo>
                  <a:lnTo>
                    <a:pt x="252083" y="27267"/>
                  </a:lnTo>
                  <a:lnTo>
                    <a:pt x="290887" y="47319"/>
                  </a:lnTo>
                  <a:lnTo>
                    <a:pt x="321480" y="77892"/>
                  </a:lnTo>
                  <a:lnTo>
                    <a:pt x="341539" y="116659"/>
                  </a:lnTo>
                  <a:lnTo>
                    <a:pt x="348742" y="161289"/>
                  </a:lnTo>
                  <a:lnTo>
                    <a:pt x="348742" y="750188"/>
                  </a:lnTo>
                  <a:lnTo>
                    <a:pt x="341540" y="794819"/>
                  </a:lnTo>
                  <a:lnTo>
                    <a:pt x="321488" y="833586"/>
                  </a:lnTo>
                  <a:lnTo>
                    <a:pt x="290915" y="864159"/>
                  </a:lnTo>
                  <a:lnTo>
                    <a:pt x="252148" y="884211"/>
                  </a:lnTo>
                  <a:lnTo>
                    <a:pt x="207518" y="891413"/>
                  </a:lnTo>
                  <a:lnTo>
                    <a:pt x="104013" y="891413"/>
                  </a:lnTo>
                  <a:lnTo>
                    <a:pt x="104013" y="809243"/>
                  </a:lnTo>
                  <a:lnTo>
                    <a:pt x="0" y="901445"/>
                  </a:lnTo>
                  <a:lnTo>
                    <a:pt x="104013" y="993648"/>
                  </a:lnTo>
                  <a:lnTo>
                    <a:pt x="104013" y="911478"/>
                  </a:lnTo>
                  <a:lnTo>
                    <a:pt x="207518" y="911478"/>
                  </a:lnTo>
                  <a:lnTo>
                    <a:pt x="250377" y="905714"/>
                  </a:lnTo>
                  <a:lnTo>
                    <a:pt x="288901" y="889446"/>
                  </a:lnTo>
                  <a:lnTo>
                    <a:pt x="321548" y="864219"/>
                  </a:lnTo>
                  <a:lnTo>
                    <a:pt x="346775" y="831572"/>
                  </a:lnTo>
                  <a:lnTo>
                    <a:pt x="363043" y="793048"/>
                  </a:lnTo>
                  <a:lnTo>
                    <a:pt x="368808" y="750188"/>
                  </a:lnTo>
                  <a:lnTo>
                    <a:pt x="368808" y="161289"/>
                  </a:lnTo>
                  <a:lnTo>
                    <a:pt x="363043" y="118430"/>
                  </a:lnTo>
                  <a:lnTo>
                    <a:pt x="346775" y="79906"/>
                  </a:lnTo>
                  <a:lnTo>
                    <a:pt x="321548" y="47259"/>
                  </a:lnTo>
                  <a:lnTo>
                    <a:pt x="288901" y="22032"/>
                  </a:lnTo>
                  <a:lnTo>
                    <a:pt x="250377" y="5764"/>
                  </a:lnTo>
                  <a:lnTo>
                    <a:pt x="207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798D961D-0669-E1A0-DEAE-DBC2CD22A36F}"/>
                </a:ext>
              </a:extLst>
            </p:cNvPr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518" y="0"/>
                  </a:lnTo>
                  <a:lnTo>
                    <a:pt x="250377" y="5764"/>
                  </a:lnTo>
                  <a:lnTo>
                    <a:pt x="288901" y="22032"/>
                  </a:lnTo>
                  <a:lnTo>
                    <a:pt x="321548" y="47259"/>
                  </a:lnTo>
                  <a:lnTo>
                    <a:pt x="346775" y="79906"/>
                  </a:lnTo>
                  <a:lnTo>
                    <a:pt x="363043" y="118430"/>
                  </a:lnTo>
                  <a:lnTo>
                    <a:pt x="368808" y="161289"/>
                  </a:lnTo>
                  <a:lnTo>
                    <a:pt x="368808" y="750188"/>
                  </a:lnTo>
                  <a:lnTo>
                    <a:pt x="363043" y="793048"/>
                  </a:lnTo>
                  <a:lnTo>
                    <a:pt x="346775" y="831572"/>
                  </a:lnTo>
                  <a:lnTo>
                    <a:pt x="321548" y="864219"/>
                  </a:lnTo>
                  <a:lnTo>
                    <a:pt x="288901" y="889446"/>
                  </a:lnTo>
                  <a:lnTo>
                    <a:pt x="250377" y="905714"/>
                  </a:lnTo>
                  <a:lnTo>
                    <a:pt x="207518" y="911478"/>
                  </a:lnTo>
                  <a:lnTo>
                    <a:pt x="104013" y="911478"/>
                  </a:lnTo>
                  <a:lnTo>
                    <a:pt x="104013" y="993648"/>
                  </a:lnTo>
                  <a:lnTo>
                    <a:pt x="0" y="901445"/>
                  </a:lnTo>
                  <a:lnTo>
                    <a:pt x="104013" y="809243"/>
                  </a:lnTo>
                  <a:lnTo>
                    <a:pt x="104013" y="891413"/>
                  </a:lnTo>
                  <a:lnTo>
                    <a:pt x="207518" y="891413"/>
                  </a:lnTo>
                  <a:lnTo>
                    <a:pt x="252148" y="884211"/>
                  </a:lnTo>
                  <a:lnTo>
                    <a:pt x="290915" y="864159"/>
                  </a:lnTo>
                  <a:lnTo>
                    <a:pt x="321488" y="833586"/>
                  </a:lnTo>
                  <a:lnTo>
                    <a:pt x="341540" y="794819"/>
                  </a:lnTo>
                  <a:lnTo>
                    <a:pt x="348742" y="750188"/>
                  </a:lnTo>
                  <a:lnTo>
                    <a:pt x="348742" y="161289"/>
                  </a:lnTo>
                  <a:lnTo>
                    <a:pt x="341539" y="116659"/>
                  </a:lnTo>
                  <a:lnTo>
                    <a:pt x="321480" y="77892"/>
                  </a:lnTo>
                  <a:lnTo>
                    <a:pt x="290887" y="47319"/>
                  </a:lnTo>
                  <a:lnTo>
                    <a:pt x="252083" y="27267"/>
                  </a:lnTo>
                  <a:lnTo>
                    <a:pt x="207391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1">
              <a:extLst>
                <a:ext uri="{FF2B5EF4-FFF2-40B4-BE49-F238E27FC236}">
                  <a16:creationId xmlns:a16="http://schemas.microsoft.com/office/drawing/2014/main" id="{0CEBE80D-7F2F-AB90-C4C6-36104531BEF5}"/>
                </a:ext>
              </a:extLst>
            </p:cNvPr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2">
              <a:extLst>
                <a:ext uri="{FF2B5EF4-FFF2-40B4-BE49-F238E27FC236}">
                  <a16:creationId xmlns:a16="http://schemas.microsoft.com/office/drawing/2014/main" id="{DF37DD39-3D95-C5C4-ED4B-57EB9E0A3C5D}"/>
                </a:ext>
              </a:extLst>
            </p:cNvPr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3">
              <a:extLst>
                <a:ext uri="{FF2B5EF4-FFF2-40B4-BE49-F238E27FC236}">
                  <a16:creationId xmlns:a16="http://schemas.microsoft.com/office/drawing/2014/main" id="{652CD806-37B5-61D7-88D9-BB4FB78B20AF}"/>
                </a:ext>
              </a:extLst>
            </p:cNvPr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2180970" y="446532"/>
                  </a:moveTo>
                  <a:lnTo>
                    <a:pt x="1949068" y="669798"/>
                  </a:lnTo>
                  <a:lnTo>
                    <a:pt x="2180970" y="893063"/>
                  </a:lnTo>
                  <a:lnTo>
                    <a:pt x="2180970" y="684276"/>
                  </a:lnTo>
                  <a:lnTo>
                    <a:pt x="2262378" y="684276"/>
                  </a:lnTo>
                  <a:lnTo>
                    <a:pt x="2308807" y="681153"/>
                  </a:lnTo>
                  <a:lnTo>
                    <a:pt x="2353338" y="672055"/>
                  </a:lnTo>
                  <a:lnTo>
                    <a:pt x="2395561" y="657391"/>
                  </a:lnTo>
                  <a:lnTo>
                    <a:pt x="2399690" y="655320"/>
                  </a:lnTo>
                  <a:lnTo>
                    <a:pt x="2180970" y="655320"/>
                  </a:lnTo>
                  <a:lnTo>
                    <a:pt x="2180970" y="446532"/>
                  </a:lnTo>
                  <a:close/>
                </a:path>
                <a:path w="2604770" h="893444">
                  <a:moveTo>
                    <a:pt x="2262378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2262378" y="28828"/>
                  </a:lnTo>
                  <a:lnTo>
                    <a:pt x="2308662" y="32227"/>
                  </a:lnTo>
                  <a:lnTo>
                    <a:pt x="2352843" y="42099"/>
                  </a:lnTo>
                  <a:lnTo>
                    <a:pt x="2394434" y="57958"/>
                  </a:lnTo>
                  <a:lnTo>
                    <a:pt x="2432950" y="79320"/>
                  </a:lnTo>
                  <a:lnTo>
                    <a:pt x="2467906" y="105699"/>
                  </a:lnTo>
                  <a:lnTo>
                    <a:pt x="2498816" y="136609"/>
                  </a:lnTo>
                  <a:lnTo>
                    <a:pt x="2525195" y="171565"/>
                  </a:lnTo>
                  <a:lnTo>
                    <a:pt x="2546557" y="210081"/>
                  </a:lnTo>
                  <a:lnTo>
                    <a:pt x="2562416" y="251672"/>
                  </a:lnTo>
                  <a:lnTo>
                    <a:pt x="2572288" y="295853"/>
                  </a:lnTo>
                  <a:lnTo>
                    <a:pt x="2575686" y="342138"/>
                  </a:lnTo>
                  <a:lnTo>
                    <a:pt x="2572288" y="388419"/>
                  </a:lnTo>
                  <a:lnTo>
                    <a:pt x="2562416" y="432592"/>
                  </a:lnTo>
                  <a:lnTo>
                    <a:pt x="2546557" y="474171"/>
                  </a:lnTo>
                  <a:lnTo>
                    <a:pt x="2525195" y="512672"/>
                  </a:lnTo>
                  <a:lnTo>
                    <a:pt x="2498816" y="547611"/>
                  </a:lnTo>
                  <a:lnTo>
                    <a:pt x="2467906" y="578504"/>
                  </a:lnTo>
                  <a:lnTo>
                    <a:pt x="2432950" y="604866"/>
                  </a:lnTo>
                  <a:lnTo>
                    <a:pt x="2394434" y="626213"/>
                  </a:lnTo>
                  <a:lnTo>
                    <a:pt x="2352843" y="642060"/>
                  </a:lnTo>
                  <a:lnTo>
                    <a:pt x="2308662" y="651924"/>
                  </a:lnTo>
                  <a:lnTo>
                    <a:pt x="2262378" y="655320"/>
                  </a:lnTo>
                  <a:lnTo>
                    <a:pt x="2399690" y="655320"/>
                  </a:lnTo>
                  <a:lnTo>
                    <a:pt x="2435069" y="637568"/>
                  </a:lnTo>
                  <a:lnTo>
                    <a:pt x="2471456" y="612992"/>
                  </a:lnTo>
                  <a:lnTo>
                    <a:pt x="2504312" y="584072"/>
                  </a:lnTo>
                  <a:lnTo>
                    <a:pt x="2533232" y="551216"/>
                  </a:lnTo>
                  <a:lnTo>
                    <a:pt x="2557808" y="514829"/>
                  </a:lnTo>
                  <a:lnTo>
                    <a:pt x="2577631" y="475321"/>
                  </a:lnTo>
                  <a:lnTo>
                    <a:pt x="2592295" y="433098"/>
                  </a:lnTo>
                  <a:lnTo>
                    <a:pt x="2601393" y="388567"/>
                  </a:lnTo>
                  <a:lnTo>
                    <a:pt x="2604515" y="342138"/>
                  </a:lnTo>
                  <a:lnTo>
                    <a:pt x="2601393" y="295708"/>
                  </a:lnTo>
                  <a:lnTo>
                    <a:pt x="2592295" y="251177"/>
                  </a:lnTo>
                  <a:lnTo>
                    <a:pt x="2577631" y="208954"/>
                  </a:lnTo>
                  <a:lnTo>
                    <a:pt x="2557808" y="169446"/>
                  </a:lnTo>
                  <a:lnTo>
                    <a:pt x="2533232" y="133059"/>
                  </a:lnTo>
                  <a:lnTo>
                    <a:pt x="2504313" y="100202"/>
                  </a:lnTo>
                  <a:lnTo>
                    <a:pt x="2471456" y="71283"/>
                  </a:lnTo>
                  <a:lnTo>
                    <a:pt x="2435069" y="46707"/>
                  </a:lnTo>
                  <a:lnTo>
                    <a:pt x="2395561" y="26884"/>
                  </a:lnTo>
                  <a:lnTo>
                    <a:pt x="2353338" y="12220"/>
                  </a:lnTo>
                  <a:lnTo>
                    <a:pt x="2308807" y="3122"/>
                  </a:lnTo>
                  <a:lnTo>
                    <a:pt x="22623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4">
              <a:extLst>
                <a:ext uri="{FF2B5EF4-FFF2-40B4-BE49-F238E27FC236}">
                  <a16:creationId xmlns:a16="http://schemas.microsoft.com/office/drawing/2014/main" id="{CDEA74F1-7189-DE67-0547-6D3E9D378387}"/>
                </a:ext>
              </a:extLst>
            </p:cNvPr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0" y="0"/>
                  </a:moveTo>
                  <a:lnTo>
                    <a:pt x="2262378" y="0"/>
                  </a:lnTo>
                  <a:lnTo>
                    <a:pt x="2308807" y="3122"/>
                  </a:lnTo>
                  <a:lnTo>
                    <a:pt x="2353338" y="12220"/>
                  </a:lnTo>
                  <a:lnTo>
                    <a:pt x="2395561" y="26884"/>
                  </a:lnTo>
                  <a:lnTo>
                    <a:pt x="2435069" y="46707"/>
                  </a:lnTo>
                  <a:lnTo>
                    <a:pt x="2471456" y="71283"/>
                  </a:lnTo>
                  <a:lnTo>
                    <a:pt x="2504313" y="100202"/>
                  </a:lnTo>
                  <a:lnTo>
                    <a:pt x="2533232" y="133059"/>
                  </a:lnTo>
                  <a:lnTo>
                    <a:pt x="2557808" y="169446"/>
                  </a:lnTo>
                  <a:lnTo>
                    <a:pt x="2577631" y="208954"/>
                  </a:lnTo>
                  <a:lnTo>
                    <a:pt x="2592295" y="251177"/>
                  </a:lnTo>
                  <a:lnTo>
                    <a:pt x="2601393" y="295708"/>
                  </a:lnTo>
                  <a:lnTo>
                    <a:pt x="2604515" y="342138"/>
                  </a:lnTo>
                  <a:lnTo>
                    <a:pt x="2601393" y="388567"/>
                  </a:lnTo>
                  <a:lnTo>
                    <a:pt x="2592295" y="433098"/>
                  </a:lnTo>
                  <a:lnTo>
                    <a:pt x="2577631" y="475321"/>
                  </a:lnTo>
                  <a:lnTo>
                    <a:pt x="2557808" y="514829"/>
                  </a:lnTo>
                  <a:lnTo>
                    <a:pt x="2533232" y="551216"/>
                  </a:lnTo>
                  <a:lnTo>
                    <a:pt x="2504312" y="584072"/>
                  </a:lnTo>
                  <a:lnTo>
                    <a:pt x="2471456" y="612992"/>
                  </a:lnTo>
                  <a:lnTo>
                    <a:pt x="2435069" y="637568"/>
                  </a:lnTo>
                  <a:lnTo>
                    <a:pt x="2395561" y="657391"/>
                  </a:lnTo>
                  <a:lnTo>
                    <a:pt x="2353338" y="672055"/>
                  </a:lnTo>
                  <a:lnTo>
                    <a:pt x="2308807" y="681153"/>
                  </a:lnTo>
                  <a:lnTo>
                    <a:pt x="2262378" y="684276"/>
                  </a:lnTo>
                  <a:lnTo>
                    <a:pt x="2180970" y="684276"/>
                  </a:lnTo>
                  <a:lnTo>
                    <a:pt x="2180970" y="893063"/>
                  </a:lnTo>
                  <a:lnTo>
                    <a:pt x="1949068" y="669798"/>
                  </a:lnTo>
                  <a:lnTo>
                    <a:pt x="2180970" y="446532"/>
                  </a:lnTo>
                  <a:lnTo>
                    <a:pt x="2180970" y="655320"/>
                  </a:lnTo>
                  <a:lnTo>
                    <a:pt x="2262378" y="655320"/>
                  </a:lnTo>
                  <a:lnTo>
                    <a:pt x="2308662" y="651924"/>
                  </a:lnTo>
                  <a:lnTo>
                    <a:pt x="2352843" y="642060"/>
                  </a:lnTo>
                  <a:lnTo>
                    <a:pt x="2394434" y="626213"/>
                  </a:lnTo>
                  <a:lnTo>
                    <a:pt x="2432950" y="604866"/>
                  </a:lnTo>
                  <a:lnTo>
                    <a:pt x="2467906" y="578504"/>
                  </a:lnTo>
                  <a:lnTo>
                    <a:pt x="2498816" y="547611"/>
                  </a:lnTo>
                  <a:lnTo>
                    <a:pt x="2525195" y="512672"/>
                  </a:lnTo>
                  <a:lnTo>
                    <a:pt x="2546557" y="474171"/>
                  </a:lnTo>
                  <a:lnTo>
                    <a:pt x="2562416" y="432592"/>
                  </a:lnTo>
                  <a:lnTo>
                    <a:pt x="2572288" y="388419"/>
                  </a:lnTo>
                  <a:lnTo>
                    <a:pt x="2575686" y="342138"/>
                  </a:lnTo>
                  <a:lnTo>
                    <a:pt x="2572288" y="295853"/>
                  </a:lnTo>
                  <a:lnTo>
                    <a:pt x="2562416" y="251672"/>
                  </a:lnTo>
                  <a:lnTo>
                    <a:pt x="2546557" y="210081"/>
                  </a:lnTo>
                  <a:lnTo>
                    <a:pt x="2525195" y="171565"/>
                  </a:lnTo>
                  <a:lnTo>
                    <a:pt x="2498816" y="136609"/>
                  </a:lnTo>
                  <a:lnTo>
                    <a:pt x="2467906" y="105699"/>
                  </a:lnTo>
                  <a:lnTo>
                    <a:pt x="2432950" y="79320"/>
                  </a:lnTo>
                  <a:lnTo>
                    <a:pt x="2394434" y="57958"/>
                  </a:lnTo>
                  <a:lnTo>
                    <a:pt x="2352843" y="42099"/>
                  </a:lnTo>
                  <a:lnTo>
                    <a:pt x="2308662" y="32227"/>
                  </a:lnTo>
                  <a:lnTo>
                    <a:pt x="2262378" y="28828"/>
                  </a:lnTo>
                  <a:lnTo>
                    <a:pt x="0" y="288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5">
              <a:extLst>
                <a:ext uri="{FF2B5EF4-FFF2-40B4-BE49-F238E27FC236}">
                  <a16:creationId xmlns:a16="http://schemas.microsoft.com/office/drawing/2014/main" id="{A7ED2559-FE11-938A-F3A8-846B317F1E09}"/>
                </a:ext>
              </a:extLst>
            </p:cNvPr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1253998" y="0"/>
                  </a:moveTo>
                  <a:lnTo>
                    <a:pt x="0" y="0"/>
                  </a:lnTo>
                  <a:lnTo>
                    <a:pt x="0" y="16332"/>
                  </a:lnTo>
                  <a:lnTo>
                    <a:pt x="1253998" y="16332"/>
                  </a:lnTo>
                  <a:lnTo>
                    <a:pt x="1303202" y="22941"/>
                  </a:lnTo>
                  <a:lnTo>
                    <a:pt x="1347408" y="41594"/>
                  </a:lnTo>
                  <a:lnTo>
                    <a:pt x="1384855" y="70526"/>
                  </a:lnTo>
                  <a:lnTo>
                    <a:pt x="1413782" y="107973"/>
                  </a:lnTo>
                  <a:lnTo>
                    <a:pt x="1432430" y="152172"/>
                  </a:lnTo>
                  <a:lnTo>
                    <a:pt x="1439037" y="201358"/>
                  </a:lnTo>
                  <a:lnTo>
                    <a:pt x="1439037" y="226936"/>
                  </a:lnTo>
                  <a:lnTo>
                    <a:pt x="1432430" y="276122"/>
                  </a:lnTo>
                  <a:lnTo>
                    <a:pt x="1413782" y="320321"/>
                  </a:lnTo>
                  <a:lnTo>
                    <a:pt x="1384855" y="357768"/>
                  </a:lnTo>
                  <a:lnTo>
                    <a:pt x="1347408" y="386700"/>
                  </a:lnTo>
                  <a:lnTo>
                    <a:pt x="1303202" y="405353"/>
                  </a:lnTo>
                  <a:lnTo>
                    <a:pt x="1253998" y="411962"/>
                  </a:lnTo>
                  <a:lnTo>
                    <a:pt x="129794" y="411962"/>
                  </a:lnTo>
                  <a:lnTo>
                    <a:pt x="129794" y="380009"/>
                  </a:lnTo>
                  <a:lnTo>
                    <a:pt x="0" y="420128"/>
                  </a:lnTo>
                  <a:lnTo>
                    <a:pt x="129794" y="460248"/>
                  </a:lnTo>
                  <a:lnTo>
                    <a:pt x="129794" y="428294"/>
                  </a:lnTo>
                  <a:lnTo>
                    <a:pt x="1253998" y="428294"/>
                  </a:lnTo>
                  <a:lnTo>
                    <a:pt x="1300185" y="422977"/>
                  </a:lnTo>
                  <a:lnTo>
                    <a:pt x="1342582" y="407829"/>
                  </a:lnTo>
                  <a:lnTo>
                    <a:pt x="1379981" y="384060"/>
                  </a:lnTo>
                  <a:lnTo>
                    <a:pt x="1411172" y="352878"/>
                  </a:lnTo>
                  <a:lnTo>
                    <a:pt x="1434948" y="315491"/>
                  </a:lnTo>
                  <a:lnTo>
                    <a:pt x="1450100" y="273108"/>
                  </a:lnTo>
                  <a:lnTo>
                    <a:pt x="1455420" y="226936"/>
                  </a:lnTo>
                  <a:lnTo>
                    <a:pt x="1455420" y="201358"/>
                  </a:lnTo>
                  <a:lnTo>
                    <a:pt x="1450100" y="155190"/>
                  </a:lnTo>
                  <a:lnTo>
                    <a:pt x="1434948" y="112808"/>
                  </a:lnTo>
                  <a:lnTo>
                    <a:pt x="1411172" y="75421"/>
                  </a:lnTo>
                  <a:lnTo>
                    <a:pt x="1379981" y="44238"/>
                  </a:lnTo>
                  <a:lnTo>
                    <a:pt x="1342582" y="20467"/>
                  </a:lnTo>
                  <a:lnTo>
                    <a:pt x="1300185" y="5318"/>
                  </a:lnTo>
                  <a:lnTo>
                    <a:pt x="1253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6">
              <a:extLst>
                <a:ext uri="{FF2B5EF4-FFF2-40B4-BE49-F238E27FC236}">
                  <a16:creationId xmlns:a16="http://schemas.microsoft.com/office/drawing/2014/main" id="{9868B1F2-33EC-3DA6-F523-0F391850387C}"/>
                </a:ext>
              </a:extLst>
            </p:cNvPr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0" y="0"/>
                  </a:moveTo>
                  <a:lnTo>
                    <a:pt x="1253998" y="0"/>
                  </a:lnTo>
                  <a:lnTo>
                    <a:pt x="1300185" y="5318"/>
                  </a:lnTo>
                  <a:lnTo>
                    <a:pt x="1342582" y="20467"/>
                  </a:lnTo>
                  <a:lnTo>
                    <a:pt x="1379981" y="44238"/>
                  </a:lnTo>
                  <a:lnTo>
                    <a:pt x="1411172" y="75421"/>
                  </a:lnTo>
                  <a:lnTo>
                    <a:pt x="1434948" y="112808"/>
                  </a:lnTo>
                  <a:lnTo>
                    <a:pt x="1450100" y="155190"/>
                  </a:lnTo>
                  <a:lnTo>
                    <a:pt x="1455420" y="201358"/>
                  </a:lnTo>
                  <a:lnTo>
                    <a:pt x="1455420" y="226936"/>
                  </a:lnTo>
                  <a:lnTo>
                    <a:pt x="1450100" y="273108"/>
                  </a:lnTo>
                  <a:lnTo>
                    <a:pt x="1434948" y="315491"/>
                  </a:lnTo>
                  <a:lnTo>
                    <a:pt x="1411172" y="352878"/>
                  </a:lnTo>
                  <a:lnTo>
                    <a:pt x="1379981" y="384060"/>
                  </a:lnTo>
                  <a:lnTo>
                    <a:pt x="1342582" y="407829"/>
                  </a:lnTo>
                  <a:lnTo>
                    <a:pt x="1300185" y="422977"/>
                  </a:lnTo>
                  <a:lnTo>
                    <a:pt x="1253998" y="428294"/>
                  </a:lnTo>
                  <a:lnTo>
                    <a:pt x="129794" y="428294"/>
                  </a:lnTo>
                  <a:lnTo>
                    <a:pt x="129794" y="460248"/>
                  </a:lnTo>
                  <a:lnTo>
                    <a:pt x="0" y="420128"/>
                  </a:lnTo>
                  <a:lnTo>
                    <a:pt x="129794" y="380009"/>
                  </a:lnTo>
                  <a:lnTo>
                    <a:pt x="129794" y="411962"/>
                  </a:lnTo>
                  <a:lnTo>
                    <a:pt x="1253998" y="411962"/>
                  </a:lnTo>
                  <a:lnTo>
                    <a:pt x="1303202" y="405353"/>
                  </a:lnTo>
                  <a:lnTo>
                    <a:pt x="1347408" y="386700"/>
                  </a:lnTo>
                  <a:lnTo>
                    <a:pt x="1384855" y="357768"/>
                  </a:lnTo>
                  <a:lnTo>
                    <a:pt x="1413782" y="320321"/>
                  </a:lnTo>
                  <a:lnTo>
                    <a:pt x="1432430" y="276122"/>
                  </a:lnTo>
                  <a:lnTo>
                    <a:pt x="1439037" y="226936"/>
                  </a:lnTo>
                  <a:lnTo>
                    <a:pt x="1439037" y="201358"/>
                  </a:lnTo>
                  <a:lnTo>
                    <a:pt x="1432430" y="152172"/>
                  </a:lnTo>
                  <a:lnTo>
                    <a:pt x="1413782" y="107973"/>
                  </a:lnTo>
                  <a:lnTo>
                    <a:pt x="1384855" y="70526"/>
                  </a:lnTo>
                  <a:lnTo>
                    <a:pt x="1347408" y="41594"/>
                  </a:lnTo>
                  <a:lnTo>
                    <a:pt x="1303202" y="22941"/>
                  </a:lnTo>
                  <a:lnTo>
                    <a:pt x="1253998" y="16332"/>
                  </a:lnTo>
                  <a:lnTo>
                    <a:pt x="0" y="16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37">
            <a:extLst>
              <a:ext uri="{FF2B5EF4-FFF2-40B4-BE49-F238E27FC236}">
                <a16:creationId xmlns:a16="http://schemas.microsoft.com/office/drawing/2014/main" id="{6D22396B-A08E-BD2B-82AD-ED8214DA399A}"/>
              </a:ext>
            </a:extLst>
          </p:cNvPr>
          <p:cNvSpPr txBox="1"/>
          <p:nvPr/>
        </p:nvSpPr>
        <p:spPr>
          <a:xfrm>
            <a:off x="10405109" y="115011"/>
            <a:ext cx="15398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simplified</a:t>
            </a:r>
            <a:r>
              <a:rPr sz="1400" b="1" i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flow</a:t>
            </a:r>
            <a:r>
              <a:rPr sz="1400" b="1" i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spc="-10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626B9CBF-34E8-4486-C2A2-08BC8B8542E3}"/>
              </a:ext>
            </a:extLst>
          </p:cNvPr>
          <p:cNvSpPr txBox="1">
            <a:spLocks/>
          </p:cNvSpPr>
          <p:nvPr/>
        </p:nvSpPr>
        <p:spPr>
          <a:xfrm>
            <a:off x="11068811" y="6464985"/>
            <a:ext cx="24447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0">
              <a:lnSpc>
                <a:spcPts val="1240"/>
              </a:lnSpc>
            </a:pPr>
            <a:r>
              <a:rPr lang="en-US" spc="-50"/>
              <a:t>8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9D312E9-2B0C-B8E0-415A-E5B9AE1653C3}"/>
              </a:ext>
            </a:extLst>
          </p:cNvPr>
          <p:cNvSpPr txBox="1"/>
          <p:nvPr/>
        </p:nvSpPr>
        <p:spPr>
          <a:xfrm>
            <a:off x="931468" y="1160932"/>
            <a:ext cx="3614420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3200" dirty="0">
                <a:solidFill>
                  <a:srgbClr val="005392"/>
                </a:solidFill>
                <a:latin typeface="Carlito"/>
                <a:cs typeface="Carlito"/>
              </a:rPr>
              <a:t>Data</a:t>
            </a:r>
            <a:r>
              <a:rPr sz="3200" spc="-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005392"/>
                </a:solidFill>
                <a:latin typeface="Carlito"/>
                <a:cs typeface="Carlito"/>
              </a:rPr>
              <a:t>collection</a:t>
            </a:r>
            <a:r>
              <a:rPr sz="3200" spc="-75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005392"/>
                </a:solidFill>
                <a:latin typeface="Carlito"/>
                <a:cs typeface="Carlito"/>
              </a:rPr>
              <a:t>–</a:t>
            </a:r>
            <a:r>
              <a:rPr sz="3200" spc="-70" dirty="0">
                <a:solidFill>
                  <a:srgbClr val="005392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005392"/>
                </a:solidFill>
                <a:latin typeface="Carlito"/>
                <a:cs typeface="Carlito"/>
              </a:rPr>
              <a:t>Web</a:t>
            </a:r>
            <a:endParaRPr sz="3200">
              <a:latin typeface="Carlito"/>
              <a:cs typeface="Carlito"/>
            </a:endParaRPr>
          </a:p>
          <a:p>
            <a:pPr>
              <a:lnSpc>
                <a:spcPts val="3650"/>
              </a:lnSpc>
            </a:pPr>
            <a:r>
              <a:rPr sz="3200" spc="-10" dirty="0">
                <a:solidFill>
                  <a:srgbClr val="005392"/>
                </a:solidFill>
                <a:latin typeface="Carlito"/>
                <a:cs typeface="Carlito"/>
              </a:rPr>
              <a:t>scraping</a:t>
            </a:r>
            <a:endParaRPr sz="3200">
              <a:latin typeface="Carlito"/>
              <a:cs typeface="Carlito"/>
            </a:endParaRPr>
          </a:p>
          <a:p>
            <a:pPr>
              <a:lnSpc>
                <a:spcPts val="1825"/>
              </a:lnSpc>
              <a:spcBef>
                <a:spcPts val="3350"/>
              </a:spcBef>
            </a:pP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Present</a:t>
            </a:r>
            <a:r>
              <a:rPr sz="16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your</a:t>
            </a:r>
            <a:r>
              <a:rPr sz="16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web</a:t>
            </a:r>
            <a:r>
              <a:rPr sz="16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scraping</a:t>
            </a:r>
            <a:r>
              <a:rPr sz="16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process</a:t>
            </a:r>
            <a:r>
              <a:rPr sz="16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use</a:t>
            </a:r>
            <a:r>
              <a:rPr sz="16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key</a:t>
            </a:r>
            <a:endParaRPr sz="1600">
              <a:latin typeface="Carlito"/>
              <a:cs typeface="Carlito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phrases</a:t>
            </a:r>
            <a:r>
              <a:rPr sz="16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6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flowcharts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600">
              <a:latin typeface="Carlito"/>
              <a:cs typeface="Carlito"/>
            </a:endParaRPr>
          </a:p>
          <a:p>
            <a:pPr marR="1270">
              <a:lnSpc>
                <a:spcPct val="90100"/>
              </a:lnSpc>
            </a:pP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Add</a:t>
            </a:r>
            <a:r>
              <a:rPr sz="16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GitHub</a:t>
            </a:r>
            <a:r>
              <a:rPr sz="16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URL</a:t>
            </a:r>
            <a:r>
              <a:rPr sz="16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6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completed</a:t>
            </a:r>
            <a:r>
              <a:rPr sz="1600" spc="-25" dirty="0">
                <a:solidFill>
                  <a:srgbClr val="006FC0"/>
                </a:solidFill>
                <a:latin typeface="Carlito"/>
                <a:cs typeface="Carlito"/>
              </a:rPr>
              <a:t> web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scraping</a:t>
            </a:r>
            <a:r>
              <a:rPr sz="16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notebook,</a:t>
            </a:r>
            <a:r>
              <a:rPr sz="16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16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an</a:t>
            </a:r>
            <a:r>
              <a:rPr sz="16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external</a:t>
            </a:r>
            <a:r>
              <a:rPr sz="16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reference 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6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peer-</a:t>
            </a:r>
            <a:r>
              <a:rPr sz="1600" dirty="0">
                <a:solidFill>
                  <a:srgbClr val="006FC0"/>
                </a:solidFill>
                <a:latin typeface="Carlito"/>
                <a:cs typeface="Carlito"/>
              </a:rPr>
              <a:t>review</a:t>
            </a:r>
            <a:r>
              <a:rPr sz="16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purpose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BECD2F6-2164-8BCF-349E-898E3AD86F43}"/>
              </a:ext>
            </a:extLst>
          </p:cNvPr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F7FC63E-788F-6815-CA54-7847334417A7}"/>
              </a:ext>
            </a:extLst>
          </p:cNvPr>
          <p:cNvSpPr txBox="1"/>
          <p:nvPr/>
        </p:nvSpPr>
        <p:spPr>
          <a:xfrm>
            <a:off x="931085" y="533818"/>
            <a:ext cx="375729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17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r>
              <a:rPr sz="3200" spc="1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collection</a:t>
            </a:r>
            <a:r>
              <a:rPr sz="3200" spc="1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sz="3200" spc="14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Liberation Sans Narrow"/>
                <a:cs typeface="Liberation Sans Narrow"/>
              </a:rPr>
              <a:t>Web </a:t>
            </a:r>
            <a:r>
              <a:rPr sz="3200" spc="155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Scrapping</a:t>
            </a:r>
            <a:endParaRPr sz="3200" dirty="0">
              <a:latin typeface="Liberation Sans Narrow"/>
              <a:cs typeface="Liberation Sans Narrow"/>
            </a:endParaRP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31E98FC7-BB3E-680D-66A8-E88ABC509666}"/>
              </a:ext>
            </a:extLst>
          </p:cNvPr>
          <p:cNvGrpSpPr/>
          <p:nvPr/>
        </p:nvGrpSpPr>
        <p:grpSpPr>
          <a:xfrm>
            <a:off x="2454910" y="4871973"/>
            <a:ext cx="576580" cy="375920"/>
            <a:chOff x="2454910" y="4871973"/>
            <a:chExt cx="576580" cy="37592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7EF72067-1714-E405-958B-807C18C15821}"/>
                </a:ext>
              </a:extLst>
            </p:cNvPr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422909" y="0"/>
                  </a:moveTo>
                  <a:lnTo>
                    <a:pt x="140969" y="0"/>
                  </a:lnTo>
                  <a:lnTo>
                    <a:pt x="140969" y="181356"/>
                  </a:lnTo>
                  <a:lnTo>
                    <a:pt x="0" y="181356"/>
                  </a:lnTo>
                  <a:lnTo>
                    <a:pt x="281939" y="362712"/>
                  </a:lnTo>
                  <a:lnTo>
                    <a:pt x="563879" y="181356"/>
                  </a:lnTo>
                  <a:lnTo>
                    <a:pt x="422909" y="181356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CBBF439-BABF-E73B-46D8-3A6E8BCBCF5E}"/>
                </a:ext>
              </a:extLst>
            </p:cNvPr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0" y="181356"/>
                  </a:moveTo>
                  <a:lnTo>
                    <a:pt x="140969" y="181356"/>
                  </a:lnTo>
                  <a:lnTo>
                    <a:pt x="140969" y="0"/>
                  </a:lnTo>
                  <a:lnTo>
                    <a:pt x="422909" y="0"/>
                  </a:lnTo>
                  <a:lnTo>
                    <a:pt x="422909" y="181356"/>
                  </a:lnTo>
                  <a:lnTo>
                    <a:pt x="563879" y="181356"/>
                  </a:lnTo>
                  <a:lnTo>
                    <a:pt x="281939" y="362712"/>
                  </a:lnTo>
                  <a:lnTo>
                    <a:pt x="0" y="18135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5187F185-BA27-CEAC-6828-4559F2C20415}"/>
              </a:ext>
            </a:extLst>
          </p:cNvPr>
          <p:cNvSpPr txBox="1"/>
          <p:nvPr/>
        </p:nvSpPr>
        <p:spPr>
          <a:xfrm>
            <a:off x="1555241" y="5239258"/>
            <a:ext cx="237617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Normalize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flat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.csv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14" name="object 9">
            <a:extLst>
              <a:ext uri="{FF2B5EF4-FFF2-40B4-BE49-F238E27FC236}">
                <a16:creationId xmlns:a16="http://schemas.microsoft.com/office/drawing/2014/main" id="{A0812C8A-37E0-7CDD-7838-0671DC31F0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024" y="2249260"/>
            <a:ext cx="3170230" cy="2537755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75700307-5499-D803-8539-B8ACF96DF9F0}"/>
              </a:ext>
            </a:extLst>
          </p:cNvPr>
          <p:cNvSpPr txBox="1"/>
          <p:nvPr/>
        </p:nvSpPr>
        <p:spPr>
          <a:xfrm>
            <a:off x="2895980" y="2843910"/>
            <a:ext cx="71310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indent="-1905" algn="ctr">
              <a:lnSpc>
                <a:spcPct val="91700"/>
              </a:lnSpc>
              <a:spcBef>
                <a:spcPts val="190"/>
              </a:spcBef>
            </a:pP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Extract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data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using</a:t>
            </a:r>
            <a:r>
              <a:rPr sz="900" spc="-4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beautiful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soup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19BB8737-608C-4083-9CBF-A50A28D30B0D}"/>
              </a:ext>
            </a:extLst>
          </p:cNvPr>
          <p:cNvSpPr txBox="1"/>
          <p:nvPr/>
        </p:nvSpPr>
        <p:spPr>
          <a:xfrm>
            <a:off x="1760982" y="2879216"/>
            <a:ext cx="491490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Get</a:t>
            </a:r>
            <a:r>
              <a:rPr sz="900" spc="-1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endParaRPr sz="900">
              <a:latin typeface="Carlito"/>
              <a:cs typeface="Carlito"/>
            </a:endParaRPr>
          </a:p>
          <a:p>
            <a:pPr marL="12700" marR="6985">
              <a:lnSpc>
                <a:spcPts val="980"/>
              </a:lnSpc>
              <a:spcBef>
                <a:spcPts val="75"/>
              </a:spcBef>
            </a:pP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Response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from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Wikipedia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0463DC9-612B-408C-91A4-0A837CB262D1}"/>
              </a:ext>
            </a:extLst>
          </p:cNvPr>
          <p:cNvSpPr txBox="1"/>
          <p:nvPr/>
        </p:nvSpPr>
        <p:spPr>
          <a:xfrm>
            <a:off x="2382773" y="3566921"/>
            <a:ext cx="579120" cy="5391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190"/>
              </a:spcBef>
            </a:pP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Parse</a:t>
            </a:r>
            <a:r>
              <a:rPr sz="9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HTML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table</a:t>
            </a:r>
            <a:r>
              <a:rPr sz="9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into</a:t>
            </a:r>
            <a:r>
              <a:rPr sz="9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50" dirty="0">
                <a:solidFill>
                  <a:srgbClr val="4471C4"/>
                </a:solidFill>
                <a:latin typeface="Carlito"/>
                <a:cs typeface="Carlito"/>
              </a:rPr>
              <a:t>a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List</a:t>
            </a:r>
            <a:r>
              <a:rPr sz="900" spc="-2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471C4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4471C4"/>
                </a:solidFill>
                <a:latin typeface="Carlito"/>
                <a:cs typeface="Carlito"/>
              </a:rPr>
              <a:t>&gt;</a:t>
            </a:r>
            <a:r>
              <a:rPr sz="900" spc="50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900" spc="-10" dirty="0">
                <a:solidFill>
                  <a:srgbClr val="4471C4"/>
                </a:solidFill>
                <a:latin typeface="Carlito"/>
                <a:cs typeface="Carlito"/>
              </a:rPr>
              <a:t>Dictionary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7A9F3921-7F29-0FB0-104F-80EA70CA341B}"/>
              </a:ext>
            </a:extLst>
          </p:cNvPr>
          <p:cNvGrpSpPr/>
          <p:nvPr/>
        </p:nvGrpSpPr>
        <p:grpSpPr>
          <a:xfrm>
            <a:off x="5192267" y="941832"/>
            <a:ext cx="6730365" cy="4662170"/>
            <a:chOff x="5192267" y="941832"/>
            <a:chExt cx="6730365" cy="4662170"/>
          </a:xfrm>
        </p:grpSpPr>
        <p:pic>
          <p:nvPicPr>
            <p:cNvPr id="19" name="object 14">
              <a:extLst>
                <a:ext uri="{FF2B5EF4-FFF2-40B4-BE49-F238E27FC236}">
                  <a16:creationId xmlns:a16="http://schemas.microsoft.com/office/drawing/2014/main" id="{E6B816CA-3EED-CE2A-48D1-89CC9F5997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5691" y="941832"/>
              <a:ext cx="2956559" cy="2529840"/>
            </a:xfrm>
            <a:prstGeom prst="rect">
              <a:avLst/>
            </a:prstGeom>
          </p:spPr>
        </p:pic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DF59BF43-B29B-F05D-3583-24BAE8C071F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267" y="2860548"/>
              <a:ext cx="3192780" cy="1379220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CF96EEB7-7C4B-2296-C7E8-940A1A71CB9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853" y="4851612"/>
              <a:ext cx="2465930" cy="752135"/>
            </a:xfrm>
            <a:prstGeom prst="rect">
              <a:avLst/>
            </a:prstGeom>
          </p:spPr>
        </p:pic>
      </p:grpSp>
      <p:grpSp>
        <p:nvGrpSpPr>
          <p:cNvPr id="22" name="object 17">
            <a:extLst>
              <a:ext uri="{FF2B5EF4-FFF2-40B4-BE49-F238E27FC236}">
                <a16:creationId xmlns:a16="http://schemas.microsoft.com/office/drawing/2014/main" id="{B398C39A-ECFA-9D84-8246-D60D6FFC65A2}"/>
              </a:ext>
            </a:extLst>
          </p:cNvPr>
          <p:cNvGrpSpPr/>
          <p:nvPr/>
        </p:nvGrpSpPr>
        <p:grpSpPr>
          <a:xfrm>
            <a:off x="5375147" y="5603747"/>
            <a:ext cx="6105525" cy="1050290"/>
            <a:chOff x="5375147" y="5603747"/>
            <a:chExt cx="6105525" cy="1050290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BCCFD85B-3277-F97F-4F77-8F102475FF1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2271" y="5603747"/>
              <a:ext cx="3208020" cy="272796"/>
            </a:xfrm>
            <a:prstGeom prst="rect">
              <a:avLst/>
            </a:prstGeom>
          </p:spPr>
        </p:pic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BDB62CC7-45CF-1392-120B-A5CE358991E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6347459"/>
              <a:ext cx="4002024" cy="306324"/>
            </a:xfrm>
            <a:prstGeom prst="rect">
              <a:avLst/>
            </a:prstGeom>
          </p:spPr>
        </p:pic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A114AA44-BDBC-479F-2B40-4F49A2AB2B80}"/>
                </a:ext>
              </a:extLst>
            </p:cNvPr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207390" y="0"/>
                  </a:moveTo>
                  <a:lnTo>
                    <a:pt x="0" y="0"/>
                  </a:lnTo>
                  <a:lnTo>
                    <a:pt x="0" y="20129"/>
                  </a:lnTo>
                  <a:lnTo>
                    <a:pt x="207390" y="20129"/>
                  </a:lnTo>
                  <a:lnTo>
                    <a:pt x="252083" y="27328"/>
                  </a:lnTo>
                  <a:lnTo>
                    <a:pt x="290887" y="47375"/>
                  </a:lnTo>
                  <a:lnTo>
                    <a:pt x="321480" y="77945"/>
                  </a:lnTo>
                  <a:lnTo>
                    <a:pt x="341539" y="116712"/>
                  </a:lnTo>
                  <a:lnTo>
                    <a:pt x="348741" y="161353"/>
                  </a:lnTo>
                  <a:lnTo>
                    <a:pt x="348741" y="535266"/>
                  </a:lnTo>
                  <a:lnTo>
                    <a:pt x="341539" y="579908"/>
                  </a:lnTo>
                  <a:lnTo>
                    <a:pt x="321480" y="618679"/>
                  </a:lnTo>
                  <a:lnTo>
                    <a:pt x="290887" y="649253"/>
                  </a:lnTo>
                  <a:lnTo>
                    <a:pt x="252083" y="669303"/>
                  </a:lnTo>
                  <a:lnTo>
                    <a:pt x="207390" y="676503"/>
                  </a:lnTo>
                  <a:lnTo>
                    <a:pt x="104012" y="676503"/>
                  </a:lnTo>
                  <a:lnTo>
                    <a:pt x="104012" y="594360"/>
                  </a:lnTo>
                  <a:lnTo>
                    <a:pt x="0" y="686562"/>
                  </a:lnTo>
                  <a:lnTo>
                    <a:pt x="104012" y="778764"/>
                  </a:lnTo>
                  <a:lnTo>
                    <a:pt x="104012" y="696620"/>
                  </a:lnTo>
                  <a:lnTo>
                    <a:pt x="207390" y="696620"/>
                  </a:lnTo>
                  <a:lnTo>
                    <a:pt x="250304" y="690856"/>
                  </a:lnTo>
                  <a:lnTo>
                    <a:pt x="288863" y="674591"/>
                  </a:lnTo>
                  <a:lnTo>
                    <a:pt x="321532" y="649362"/>
                  </a:lnTo>
                  <a:lnTo>
                    <a:pt x="346771" y="616706"/>
                  </a:lnTo>
                  <a:lnTo>
                    <a:pt x="363042" y="578162"/>
                  </a:lnTo>
                  <a:lnTo>
                    <a:pt x="368807" y="535266"/>
                  </a:lnTo>
                  <a:lnTo>
                    <a:pt x="368807" y="161353"/>
                  </a:lnTo>
                  <a:lnTo>
                    <a:pt x="363042" y="118458"/>
                  </a:lnTo>
                  <a:lnTo>
                    <a:pt x="346771" y="79914"/>
                  </a:lnTo>
                  <a:lnTo>
                    <a:pt x="321532" y="47258"/>
                  </a:lnTo>
                  <a:lnTo>
                    <a:pt x="288863" y="22028"/>
                  </a:lnTo>
                  <a:lnTo>
                    <a:pt x="250304" y="5763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D977F72E-9AEC-FD80-2779-130B63D08A32}"/>
                </a:ext>
              </a:extLst>
            </p:cNvPr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0" y="0"/>
                  </a:moveTo>
                  <a:lnTo>
                    <a:pt x="207390" y="0"/>
                  </a:lnTo>
                  <a:lnTo>
                    <a:pt x="250304" y="5763"/>
                  </a:lnTo>
                  <a:lnTo>
                    <a:pt x="288863" y="22028"/>
                  </a:lnTo>
                  <a:lnTo>
                    <a:pt x="321532" y="47258"/>
                  </a:lnTo>
                  <a:lnTo>
                    <a:pt x="346771" y="79914"/>
                  </a:lnTo>
                  <a:lnTo>
                    <a:pt x="363042" y="118458"/>
                  </a:lnTo>
                  <a:lnTo>
                    <a:pt x="368807" y="161353"/>
                  </a:lnTo>
                  <a:lnTo>
                    <a:pt x="368807" y="535266"/>
                  </a:lnTo>
                  <a:lnTo>
                    <a:pt x="363042" y="578162"/>
                  </a:lnTo>
                  <a:lnTo>
                    <a:pt x="346771" y="616706"/>
                  </a:lnTo>
                  <a:lnTo>
                    <a:pt x="321532" y="649362"/>
                  </a:lnTo>
                  <a:lnTo>
                    <a:pt x="288863" y="674591"/>
                  </a:lnTo>
                  <a:lnTo>
                    <a:pt x="250304" y="690856"/>
                  </a:lnTo>
                  <a:lnTo>
                    <a:pt x="207390" y="696620"/>
                  </a:lnTo>
                  <a:lnTo>
                    <a:pt x="104012" y="696620"/>
                  </a:lnTo>
                  <a:lnTo>
                    <a:pt x="104012" y="778764"/>
                  </a:lnTo>
                  <a:lnTo>
                    <a:pt x="0" y="686562"/>
                  </a:lnTo>
                  <a:lnTo>
                    <a:pt x="104012" y="594360"/>
                  </a:lnTo>
                  <a:lnTo>
                    <a:pt x="104012" y="676503"/>
                  </a:lnTo>
                  <a:lnTo>
                    <a:pt x="207390" y="676503"/>
                  </a:lnTo>
                  <a:lnTo>
                    <a:pt x="252083" y="669303"/>
                  </a:lnTo>
                  <a:lnTo>
                    <a:pt x="290887" y="649253"/>
                  </a:lnTo>
                  <a:lnTo>
                    <a:pt x="321480" y="618679"/>
                  </a:lnTo>
                  <a:lnTo>
                    <a:pt x="341539" y="579908"/>
                  </a:lnTo>
                  <a:lnTo>
                    <a:pt x="348741" y="535266"/>
                  </a:lnTo>
                  <a:lnTo>
                    <a:pt x="348741" y="161353"/>
                  </a:lnTo>
                  <a:lnTo>
                    <a:pt x="341539" y="116712"/>
                  </a:lnTo>
                  <a:lnTo>
                    <a:pt x="321480" y="77945"/>
                  </a:lnTo>
                  <a:lnTo>
                    <a:pt x="290887" y="47375"/>
                  </a:lnTo>
                  <a:lnTo>
                    <a:pt x="252083" y="27328"/>
                  </a:lnTo>
                  <a:lnTo>
                    <a:pt x="207390" y="20129"/>
                  </a:lnTo>
                  <a:lnTo>
                    <a:pt x="0" y="201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2">
            <a:extLst>
              <a:ext uri="{FF2B5EF4-FFF2-40B4-BE49-F238E27FC236}">
                <a16:creationId xmlns:a16="http://schemas.microsoft.com/office/drawing/2014/main" id="{8BF35C7F-07D2-6797-3300-115CF8A1915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4835" y="665987"/>
            <a:ext cx="2407919" cy="182879"/>
          </a:xfrm>
          <a:prstGeom prst="rect">
            <a:avLst/>
          </a:prstGeom>
        </p:spPr>
      </p:pic>
      <p:pic>
        <p:nvPicPr>
          <p:cNvPr id="28" name="object 23">
            <a:extLst>
              <a:ext uri="{FF2B5EF4-FFF2-40B4-BE49-F238E27FC236}">
                <a16:creationId xmlns:a16="http://schemas.microsoft.com/office/drawing/2014/main" id="{B59EEA54-AF04-B5AA-706C-8BE4AAF4026B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37988" y="1400555"/>
            <a:ext cx="3528060" cy="213360"/>
          </a:xfrm>
          <a:prstGeom prst="rect">
            <a:avLst/>
          </a:prstGeom>
        </p:spPr>
      </p:pic>
      <p:grpSp>
        <p:nvGrpSpPr>
          <p:cNvPr id="29" name="object 24">
            <a:extLst>
              <a:ext uri="{FF2B5EF4-FFF2-40B4-BE49-F238E27FC236}">
                <a16:creationId xmlns:a16="http://schemas.microsoft.com/office/drawing/2014/main" id="{EA5E1E54-EA41-4DCE-03DF-57CD9BDB7FE2}"/>
              </a:ext>
            </a:extLst>
          </p:cNvPr>
          <p:cNvGrpSpPr/>
          <p:nvPr/>
        </p:nvGrpSpPr>
        <p:grpSpPr>
          <a:xfrm>
            <a:off x="5192267" y="2208276"/>
            <a:ext cx="3086735" cy="570230"/>
            <a:chOff x="5192267" y="2208276"/>
            <a:chExt cx="3086735" cy="570230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E167E7AF-ED16-8925-D5F7-9368001ABE6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2267" y="2208276"/>
              <a:ext cx="2788919" cy="213360"/>
            </a:xfrm>
            <a:prstGeom prst="rect">
              <a:avLst/>
            </a:prstGeom>
          </p:spPr>
        </p:pic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B4B8FF2D-02C3-0BC4-0692-1A5134CC26CD}"/>
                </a:ext>
              </a:extLst>
            </p:cNvPr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1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5"/>
                  </a:lnTo>
                  <a:lnTo>
                    <a:pt x="104012" y="423545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1"/>
                  </a:lnTo>
                  <a:lnTo>
                    <a:pt x="207390" y="443611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1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AB6282B6-C87A-2144-42DF-E776A106A78E}"/>
                </a:ext>
              </a:extLst>
            </p:cNvPr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1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1"/>
                  </a:lnTo>
                  <a:lnTo>
                    <a:pt x="104012" y="443611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5"/>
                  </a:lnTo>
                  <a:lnTo>
                    <a:pt x="207390" y="423545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1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8">
            <a:extLst>
              <a:ext uri="{FF2B5EF4-FFF2-40B4-BE49-F238E27FC236}">
                <a16:creationId xmlns:a16="http://schemas.microsoft.com/office/drawing/2014/main" id="{17A27238-EF41-61EE-0D8B-FD603CE0FB06}"/>
              </a:ext>
            </a:extLst>
          </p:cNvPr>
          <p:cNvSpPr txBox="1">
            <a:spLocks/>
          </p:cNvSpPr>
          <p:nvPr/>
        </p:nvSpPr>
        <p:spPr>
          <a:xfrm>
            <a:off x="5244210" y="269824"/>
            <a:ext cx="3022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>
                <a:solidFill>
                  <a:srgbClr val="1C1C1C"/>
                </a:solidFill>
                <a:latin typeface="Carlito"/>
                <a:cs typeface="Carlito"/>
              </a:rPr>
              <a:t>1</a:t>
            </a:r>
            <a:r>
              <a:rPr lang="en-US" sz="1800" b="1" spc="-25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spc="-10">
                <a:solidFill>
                  <a:srgbClr val="1C1C1C"/>
                </a:solidFill>
                <a:latin typeface="Carlito"/>
                <a:cs typeface="Carlito"/>
              </a:rPr>
              <a:t>.Getting</a:t>
            </a:r>
            <a:r>
              <a:rPr lang="en-US" sz="1800" b="1" spc="-5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>
                <a:solidFill>
                  <a:srgbClr val="1C1C1C"/>
                </a:solidFill>
                <a:latin typeface="Carlito"/>
                <a:cs typeface="Carlito"/>
              </a:rPr>
              <a:t>Response</a:t>
            </a:r>
            <a:r>
              <a:rPr lang="en-US" sz="1800" b="1" spc="-65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>
                <a:solidFill>
                  <a:srgbClr val="1C1C1C"/>
                </a:solidFill>
                <a:latin typeface="Carlito"/>
                <a:cs typeface="Carlito"/>
              </a:rPr>
              <a:t>from</a:t>
            </a:r>
            <a:r>
              <a:rPr lang="en-US" sz="1800" b="1" spc="-15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lang="en-US" sz="1800" b="1" spc="-20">
                <a:solidFill>
                  <a:srgbClr val="1C1C1C"/>
                </a:solidFill>
                <a:latin typeface="Carlito"/>
                <a:cs typeface="Carlito"/>
              </a:rPr>
              <a:t>HTML</a:t>
            </a:r>
            <a:endParaRPr lang="en-US" sz="1800">
              <a:latin typeface="Carlito"/>
              <a:cs typeface="Carlito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8BDB842D-F170-33C8-1042-0C7E0E52A098}"/>
              </a:ext>
            </a:extLst>
          </p:cNvPr>
          <p:cNvSpPr txBox="1"/>
          <p:nvPr/>
        </p:nvSpPr>
        <p:spPr>
          <a:xfrm>
            <a:off x="5244210" y="976376"/>
            <a:ext cx="311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2.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Creating</a:t>
            </a:r>
            <a:r>
              <a:rPr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BeautifulSoup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Object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E7B168E7-1324-558F-D68F-17E1FCC37EA6}"/>
              </a:ext>
            </a:extLst>
          </p:cNvPr>
          <p:cNvSpPr txBox="1"/>
          <p:nvPr/>
        </p:nvSpPr>
        <p:spPr>
          <a:xfrm>
            <a:off x="5271896" y="1820671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3.</a:t>
            </a:r>
            <a:r>
              <a:rPr sz="1800" b="1" spc="-1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Finding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0FD014AB-F929-E499-7C8D-E3A729B13788}"/>
              </a:ext>
            </a:extLst>
          </p:cNvPr>
          <p:cNvSpPr txBox="1"/>
          <p:nvPr/>
        </p:nvSpPr>
        <p:spPr>
          <a:xfrm>
            <a:off x="5271896" y="2467432"/>
            <a:ext cx="239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4.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Getting</a:t>
            </a:r>
            <a:r>
              <a:rPr sz="1800" b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column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names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94DD707B-E9D4-81DD-8B33-B15437F4CE92}"/>
              </a:ext>
            </a:extLst>
          </p:cNvPr>
          <p:cNvSpPr txBox="1"/>
          <p:nvPr/>
        </p:nvSpPr>
        <p:spPr>
          <a:xfrm>
            <a:off x="8999981" y="546049"/>
            <a:ext cx="2317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5.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Creation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of</a:t>
            </a:r>
            <a:r>
              <a:rPr sz="1800" b="1" spc="-2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dictionary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587E33FE-BD0A-AA3E-B834-8F3D18ADBE21}"/>
              </a:ext>
            </a:extLst>
          </p:cNvPr>
          <p:cNvSpPr txBox="1"/>
          <p:nvPr/>
        </p:nvSpPr>
        <p:spPr>
          <a:xfrm>
            <a:off x="5244210" y="4418203"/>
            <a:ext cx="430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6.</a:t>
            </a:r>
            <a:r>
              <a:rPr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Appending</a:t>
            </a:r>
            <a:r>
              <a:rPr sz="1800" b="1" spc="-7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data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4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keys</a:t>
            </a:r>
            <a:r>
              <a:rPr sz="1800" b="1" spc="-5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spc="-10" dirty="0">
                <a:solidFill>
                  <a:srgbClr val="1C1C1C"/>
                </a:solidFill>
                <a:latin typeface="Carlito"/>
                <a:cs typeface="Carlito"/>
              </a:rPr>
              <a:t>(refer)</a:t>
            </a:r>
            <a:r>
              <a:rPr sz="12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2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notebook</a:t>
            </a:r>
            <a:r>
              <a:rPr sz="1200" b="1" spc="-2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rlito"/>
                <a:cs typeface="Carlito"/>
              </a:rPr>
              <a:t>block</a:t>
            </a:r>
            <a:r>
              <a:rPr sz="12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200" b="1" spc="-25" dirty="0">
                <a:solidFill>
                  <a:srgbClr val="1C1C1C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1810C692-5343-6B38-6BE1-20664FD026C7}"/>
              </a:ext>
            </a:extLst>
          </p:cNvPr>
          <p:cNvSpPr txBox="1"/>
          <p:nvPr/>
        </p:nvSpPr>
        <p:spPr>
          <a:xfrm>
            <a:off x="8096757" y="5220461"/>
            <a:ext cx="357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7.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Converting</a:t>
            </a:r>
            <a:r>
              <a:rPr sz="1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dictionary</a:t>
            </a:r>
            <a:r>
              <a:rPr sz="1800" b="1" spc="-6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AD7781C8-72D0-7CC0-C36A-FB555DF139BC}"/>
              </a:ext>
            </a:extLst>
          </p:cNvPr>
          <p:cNvSpPr txBox="1"/>
          <p:nvPr/>
        </p:nvSpPr>
        <p:spPr>
          <a:xfrm>
            <a:off x="5454141" y="5910173"/>
            <a:ext cx="197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8.</a:t>
            </a:r>
            <a:r>
              <a:rPr sz="1800" b="1" spc="-30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rlito"/>
                <a:cs typeface="Carlito"/>
              </a:rPr>
              <a:t>Dataframe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rlito"/>
                <a:cs typeface="Carlito"/>
              </a:rPr>
              <a:t>to</a:t>
            </a:r>
            <a:r>
              <a:rPr sz="1800" b="1" spc="-3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rlito"/>
                <a:cs typeface="Carlito"/>
              </a:rPr>
              <a:t>.CSV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4EDAAFC-4124-CE40-8DD5-47359C36FF62}"/>
              </a:ext>
            </a:extLst>
          </p:cNvPr>
          <p:cNvSpPr txBox="1"/>
          <p:nvPr/>
        </p:nvSpPr>
        <p:spPr>
          <a:xfrm>
            <a:off x="10437368" y="75437"/>
            <a:ext cx="1536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simplified</a:t>
            </a:r>
            <a:r>
              <a:rPr sz="1400" b="1" i="1" spc="-4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rlito"/>
                <a:cs typeface="Carlito"/>
              </a:rPr>
              <a:t>flow</a:t>
            </a:r>
            <a:r>
              <a:rPr sz="1400" b="1" i="1" spc="-65" dirty="0">
                <a:solidFill>
                  <a:srgbClr val="1C1C1C"/>
                </a:solidFill>
                <a:latin typeface="Carlito"/>
                <a:cs typeface="Carlito"/>
              </a:rPr>
              <a:t> </a:t>
            </a:r>
            <a:r>
              <a:rPr sz="1400" b="1" i="1" spc="-10" dirty="0">
                <a:solidFill>
                  <a:srgbClr val="1C1C1C"/>
                </a:solidFill>
                <a:latin typeface="Carlito"/>
                <a:cs typeface="Carlito"/>
              </a:rPr>
              <a:t>chart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2" name="object 37">
            <a:extLst>
              <a:ext uri="{FF2B5EF4-FFF2-40B4-BE49-F238E27FC236}">
                <a16:creationId xmlns:a16="http://schemas.microsoft.com/office/drawing/2014/main" id="{535FA9A3-264B-AAF8-4FB3-3387DB436893}"/>
              </a:ext>
            </a:extLst>
          </p:cNvPr>
          <p:cNvGrpSpPr/>
          <p:nvPr/>
        </p:nvGrpSpPr>
        <p:grpSpPr>
          <a:xfrm>
            <a:off x="8393938" y="725169"/>
            <a:ext cx="381635" cy="538480"/>
            <a:chOff x="8393938" y="725169"/>
            <a:chExt cx="381635" cy="538480"/>
          </a:xfrm>
        </p:grpSpPr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B3A69487-606C-66A7-976C-0849FA413D65}"/>
                </a:ext>
              </a:extLst>
            </p:cNvPr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0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4"/>
                  </a:lnTo>
                  <a:lnTo>
                    <a:pt x="104012" y="423544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0"/>
                  </a:lnTo>
                  <a:lnTo>
                    <a:pt x="207390" y="443610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0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1FB2DF14-CE72-2571-E7F6-F5EC905FB845}"/>
                </a:ext>
              </a:extLst>
            </p:cNvPr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0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0"/>
                  </a:lnTo>
                  <a:lnTo>
                    <a:pt x="104012" y="443610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4"/>
                  </a:lnTo>
                  <a:lnTo>
                    <a:pt x="207390" y="423544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0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0">
            <a:extLst>
              <a:ext uri="{FF2B5EF4-FFF2-40B4-BE49-F238E27FC236}">
                <a16:creationId xmlns:a16="http://schemas.microsoft.com/office/drawing/2014/main" id="{28007338-8DD6-B6F7-E736-35167FA9786A}"/>
              </a:ext>
            </a:extLst>
          </p:cNvPr>
          <p:cNvGrpSpPr/>
          <p:nvPr/>
        </p:nvGrpSpPr>
        <p:grpSpPr>
          <a:xfrm>
            <a:off x="7644130" y="3465321"/>
            <a:ext cx="4284980" cy="1734820"/>
            <a:chOff x="7644130" y="3465321"/>
            <a:chExt cx="4284980" cy="1734820"/>
          </a:xfrm>
        </p:grpSpPr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B7BB8AF8-34AE-B661-3E71-378747BEFCF0}"/>
                </a:ext>
              </a:extLst>
            </p:cNvPr>
            <p:cNvSpPr/>
            <p:nvPr/>
          </p:nvSpPr>
          <p:spPr>
            <a:xfrm>
              <a:off x="9756648" y="4425060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759" y="0"/>
                  </a:moveTo>
                  <a:lnTo>
                    <a:pt x="0" y="171703"/>
                  </a:lnTo>
                  <a:lnTo>
                    <a:pt x="365759" y="343534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9944CB30-4C04-4CE2-575A-1896B6BEE528}"/>
                </a:ext>
              </a:extLst>
            </p:cNvPr>
            <p:cNvSpPr/>
            <p:nvPr/>
          </p:nvSpPr>
          <p:spPr>
            <a:xfrm>
              <a:off x="9756648" y="347167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2994" y="0"/>
                  </a:lnTo>
                  <a:lnTo>
                    <a:pt x="1651544" y="2064"/>
                  </a:lnTo>
                  <a:lnTo>
                    <a:pt x="1698947" y="8146"/>
                  </a:lnTo>
                  <a:lnTo>
                    <a:pt x="1745033" y="18076"/>
                  </a:lnTo>
                  <a:lnTo>
                    <a:pt x="1789633" y="31685"/>
                  </a:lnTo>
                  <a:lnTo>
                    <a:pt x="1832579" y="48805"/>
                  </a:lnTo>
                  <a:lnTo>
                    <a:pt x="1873702" y="69267"/>
                  </a:lnTo>
                  <a:lnTo>
                    <a:pt x="1912832" y="92903"/>
                  </a:lnTo>
                  <a:lnTo>
                    <a:pt x="1949802" y="119542"/>
                  </a:lnTo>
                  <a:lnTo>
                    <a:pt x="1984443" y="149018"/>
                  </a:lnTo>
                  <a:lnTo>
                    <a:pt x="2016585" y="181160"/>
                  </a:lnTo>
                  <a:lnTo>
                    <a:pt x="2046061" y="215801"/>
                  </a:lnTo>
                  <a:lnTo>
                    <a:pt x="2072700" y="252771"/>
                  </a:lnTo>
                  <a:lnTo>
                    <a:pt x="2096336" y="291901"/>
                  </a:lnTo>
                  <a:lnTo>
                    <a:pt x="2116798" y="333024"/>
                  </a:lnTo>
                  <a:lnTo>
                    <a:pt x="2133918" y="375970"/>
                  </a:lnTo>
                  <a:lnTo>
                    <a:pt x="2147527" y="420570"/>
                  </a:lnTo>
                  <a:lnTo>
                    <a:pt x="2157457" y="466656"/>
                  </a:lnTo>
                  <a:lnTo>
                    <a:pt x="2163539" y="514059"/>
                  </a:lnTo>
                  <a:lnTo>
                    <a:pt x="2165604" y="562609"/>
                  </a:lnTo>
                  <a:lnTo>
                    <a:pt x="2163539" y="611141"/>
                  </a:lnTo>
                  <a:lnTo>
                    <a:pt x="2157457" y="658527"/>
                  </a:lnTo>
                  <a:lnTo>
                    <a:pt x="2147527" y="704598"/>
                  </a:lnTo>
                  <a:lnTo>
                    <a:pt x="2133918" y="749185"/>
                  </a:lnTo>
                  <a:lnTo>
                    <a:pt x="2116798" y="792119"/>
                  </a:lnTo>
                  <a:lnTo>
                    <a:pt x="2096336" y="833231"/>
                  </a:lnTo>
                  <a:lnTo>
                    <a:pt x="2072700" y="872353"/>
                  </a:lnTo>
                  <a:lnTo>
                    <a:pt x="2046061" y="909316"/>
                  </a:lnTo>
                  <a:lnTo>
                    <a:pt x="2016585" y="943950"/>
                  </a:lnTo>
                  <a:lnTo>
                    <a:pt x="1984443" y="976088"/>
                  </a:lnTo>
                  <a:lnTo>
                    <a:pt x="1949802" y="1005559"/>
                  </a:lnTo>
                  <a:lnTo>
                    <a:pt x="1912832" y="1032196"/>
                  </a:lnTo>
                  <a:lnTo>
                    <a:pt x="1873702" y="1055829"/>
                  </a:lnTo>
                  <a:lnTo>
                    <a:pt x="1832579" y="1076289"/>
                  </a:lnTo>
                  <a:lnTo>
                    <a:pt x="1789633" y="1093408"/>
                  </a:lnTo>
                  <a:lnTo>
                    <a:pt x="1745033" y="1107017"/>
                  </a:lnTo>
                  <a:lnTo>
                    <a:pt x="1698947" y="1116946"/>
                  </a:lnTo>
                  <a:lnTo>
                    <a:pt x="1651544" y="1123028"/>
                  </a:lnTo>
                  <a:lnTo>
                    <a:pt x="1602994" y="1125092"/>
                  </a:lnTo>
                  <a:lnTo>
                    <a:pt x="365759" y="1125092"/>
                  </a:lnTo>
                  <a:lnTo>
                    <a:pt x="365759" y="1296923"/>
                  </a:lnTo>
                  <a:lnTo>
                    <a:pt x="0" y="1125092"/>
                  </a:lnTo>
                  <a:lnTo>
                    <a:pt x="365759" y="953388"/>
                  </a:lnTo>
                  <a:lnTo>
                    <a:pt x="365759" y="1125092"/>
                  </a:lnTo>
                  <a:lnTo>
                    <a:pt x="1602994" y="1125092"/>
                  </a:lnTo>
                  <a:lnTo>
                    <a:pt x="1651544" y="1123028"/>
                  </a:lnTo>
                  <a:lnTo>
                    <a:pt x="1698947" y="1116946"/>
                  </a:lnTo>
                  <a:lnTo>
                    <a:pt x="1745033" y="1107017"/>
                  </a:lnTo>
                  <a:lnTo>
                    <a:pt x="1789633" y="1093408"/>
                  </a:lnTo>
                  <a:lnTo>
                    <a:pt x="1832579" y="1076289"/>
                  </a:lnTo>
                  <a:lnTo>
                    <a:pt x="1873702" y="1055829"/>
                  </a:lnTo>
                  <a:lnTo>
                    <a:pt x="1912832" y="1032196"/>
                  </a:lnTo>
                  <a:lnTo>
                    <a:pt x="1949802" y="1005559"/>
                  </a:lnTo>
                  <a:lnTo>
                    <a:pt x="1984443" y="976088"/>
                  </a:lnTo>
                  <a:lnTo>
                    <a:pt x="2016585" y="943950"/>
                  </a:lnTo>
                  <a:lnTo>
                    <a:pt x="2046061" y="909316"/>
                  </a:lnTo>
                  <a:lnTo>
                    <a:pt x="2072700" y="872353"/>
                  </a:lnTo>
                  <a:lnTo>
                    <a:pt x="2096336" y="833231"/>
                  </a:lnTo>
                  <a:lnTo>
                    <a:pt x="2116798" y="792119"/>
                  </a:lnTo>
                  <a:lnTo>
                    <a:pt x="2133918" y="749185"/>
                  </a:lnTo>
                  <a:lnTo>
                    <a:pt x="2147527" y="704598"/>
                  </a:lnTo>
                  <a:lnTo>
                    <a:pt x="2157457" y="658527"/>
                  </a:lnTo>
                  <a:lnTo>
                    <a:pt x="2163539" y="611141"/>
                  </a:lnTo>
                  <a:lnTo>
                    <a:pt x="2165604" y="562609"/>
                  </a:lnTo>
                  <a:lnTo>
                    <a:pt x="2163539" y="514059"/>
                  </a:lnTo>
                  <a:lnTo>
                    <a:pt x="2157457" y="466656"/>
                  </a:lnTo>
                  <a:lnTo>
                    <a:pt x="2147527" y="420570"/>
                  </a:lnTo>
                  <a:lnTo>
                    <a:pt x="2133918" y="375970"/>
                  </a:lnTo>
                  <a:lnTo>
                    <a:pt x="2116798" y="333024"/>
                  </a:lnTo>
                  <a:lnTo>
                    <a:pt x="2096336" y="291901"/>
                  </a:lnTo>
                  <a:lnTo>
                    <a:pt x="2072700" y="252771"/>
                  </a:lnTo>
                  <a:lnTo>
                    <a:pt x="2046061" y="215801"/>
                  </a:lnTo>
                  <a:lnTo>
                    <a:pt x="2016585" y="181160"/>
                  </a:lnTo>
                  <a:lnTo>
                    <a:pt x="1984443" y="149018"/>
                  </a:lnTo>
                  <a:lnTo>
                    <a:pt x="1949802" y="119542"/>
                  </a:lnTo>
                  <a:lnTo>
                    <a:pt x="1912832" y="92903"/>
                  </a:lnTo>
                  <a:lnTo>
                    <a:pt x="1873702" y="69267"/>
                  </a:lnTo>
                  <a:lnTo>
                    <a:pt x="1832579" y="48805"/>
                  </a:lnTo>
                  <a:lnTo>
                    <a:pt x="1789633" y="31685"/>
                  </a:lnTo>
                  <a:lnTo>
                    <a:pt x="1745033" y="18076"/>
                  </a:lnTo>
                  <a:lnTo>
                    <a:pt x="1698947" y="8146"/>
                  </a:lnTo>
                  <a:lnTo>
                    <a:pt x="1651544" y="2064"/>
                  </a:lnTo>
                  <a:lnTo>
                    <a:pt x="1602994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94E91011-054C-0D41-994A-5A24AB90CCC1}"/>
                </a:ext>
              </a:extLst>
            </p:cNvPr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56512" y="0"/>
                  </a:move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2BF69C35-FC79-7337-E4E0-FBD0C5FB4539}"/>
                </a:ext>
              </a:extLst>
            </p:cNvPr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C322C061-497C-2B24-937B-9709D766D289}"/>
                </a:ext>
              </a:extLst>
            </p:cNvPr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53428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370331"/>
                  </a:lnTo>
                  <a:lnTo>
                    <a:pt x="20193" y="370331"/>
                  </a:lnTo>
                  <a:lnTo>
                    <a:pt x="20193" y="162051"/>
                  </a:lnTo>
                  <a:lnTo>
                    <a:pt x="27423" y="117208"/>
                  </a:lnTo>
                  <a:lnTo>
                    <a:pt x="47559" y="78266"/>
                  </a:lnTo>
                  <a:lnTo>
                    <a:pt x="78266" y="47559"/>
                  </a:lnTo>
                  <a:lnTo>
                    <a:pt x="117208" y="27423"/>
                  </a:lnTo>
                  <a:lnTo>
                    <a:pt x="162051" y="20192"/>
                  </a:lnTo>
                  <a:lnTo>
                    <a:pt x="534289" y="20192"/>
                  </a:lnTo>
                  <a:lnTo>
                    <a:pt x="579118" y="27423"/>
                  </a:lnTo>
                  <a:lnTo>
                    <a:pt x="618029" y="47559"/>
                  </a:lnTo>
                  <a:lnTo>
                    <a:pt x="648698" y="78266"/>
                  </a:lnTo>
                  <a:lnTo>
                    <a:pt x="668803" y="117208"/>
                  </a:lnTo>
                  <a:lnTo>
                    <a:pt x="676021" y="162051"/>
                  </a:lnTo>
                  <a:lnTo>
                    <a:pt x="676021" y="265938"/>
                  </a:lnTo>
                  <a:lnTo>
                    <a:pt x="593598" y="265938"/>
                  </a:lnTo>
                  <a:lnTo>
                    <a:pt x="686180" y="370331"/>
                  </a:lnTo>
                  <a:lnTo>
                    <a:pt x="778764" y="265938"/>
                  </a:lnTo>
                  <a:lnTo>
                    <a:pt x="696341" y="265938"/>
                  </a:lnTo>
                  <a:lnTo>
                    <a:pt x="696341" y="162051"/>
                  </a:lnTo>
                  <a:lnTo>
                    <a:pt x="690546" y="118959"/>
                  </a:lnTo>
                  <a:lnTo>
                    <a:pt x="674195" y="80245"/>
                  </a:lnTo>
                  <a:lnTo>
                    <a:pt x="648843" y="47450"/>
                  </a:lnTo>
                  <a:lnTo>
                    <a:pt x="616039" y="22116"/>
                  </a:lnTo>
                  <a:lnTo>
                    <a:pt x="577337" y="5786"/>
                  </a:lnTo>
                  <a:lnTo>
                    <a:pt x="5342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2090318-3B79-851A-A670-576D142811CD}"/>
                </a:ext>
              </a:extLst>
            </p:cNvPr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0" y="370331"/>
                  </a:moveTo>
                  <a:lnTo>
                    <a:pt x="0" y="162051"/>
                  </a:ln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534289" y="0"/>
                  </a:lnTo>
                  <a:lnTo>
                    <a:pt x="577337" y="5786"/>
                  </a:lnTo>
                  <a:lnTo>
                    <a:pt x="616039" y="22116"/>
                  </a:lnTo>
                  <a:lnTo>
                    <a:pt x="648843" y="47450"/>
                  </a:lnTo>
                  <a:lnTo>
                    <a:pt x="674195" y="80245"/>
                  </a:lnTo>
                  <a:lnTo>
                    <a:pt x="690546" y="118959"/>
                  </a:lnTo>
                  <a:lnTo>
                    <a:pt x="696341" y="162051"/>
                  </a:lnTo>
                  <a:lnTo>
                    <a:pt x="696341" y="265938"/>
                  </a:lnTo>
                  <a:lnTo>
                    <a:pt x="778764" y="265938"/>
                  </a:lnTo>
                  <a:lnTo>
                    <a:pt x="686180" y="370331"/>
                  </a:lnTo>
                  <a:lnTo>
                    <a:pt x="593598" y="265938"/>
                  </a:lnTo>
                  <a:lnTo>
                    <a:pt x="676021" y="265938"/>
                  </a:lnTo>
                  <a:lnTo>
                    <a:pt x="676021" y="162051"/>
                  </a:lnTo>
                  <a:lnTo>
                    <a:pt x="668803" y="117208"/>
                  </a:lnTo>
                  <a:lnTo>
                    <a:pt x="648698" y="78266"/>
                  </a:lnTo>
                  <a:lnTo>
                    <a:pt x="618029" y="47559"/>
                  </a:lnTo>
                  <a:lnTo>
                    <a:pt x="579118" y="27423"/>
                  </a:lnTo>
                  <a:lnTo>
                    <a:pt x="534289" y="20192"/>
                  </a:lnTo>
                  <a:lnTo>
                    <a:pt x="162051" y="20192"/>
                  </a:lnTo>
                  <a:lnTo>
                    <a:pt x="117208" y="27423"/>
                  </a:lnTo>
                  <a:lnTo>
                    <a:pt x="78266" y="47559"/>
                  </a:lnTo>
                  <a:lnTo>
                    <a:pt x="47559" y="78266"/>
                  </a:lnTo>
                  <a:lnTo>
                    <a:pt x="27423" y="117208"/>
                  </a:lnTo>
                  <a:lnTo>
                    <a:pt x="20193" y="162051"/>
                  </a:lnTo>
                  <a:lnTo>
                    <a:pt x="20193" y="370331"/>
                  </a:lnTo>
                  <a:lnTo>
                    <a:pt x="0" y="370331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48">
            <a:extLst>
              <a:ext uri="{FF2B5EF4-FFF2-40B4-BE49-F238E27FC236}">
                <a16:creationId xmlns:a16="http://schemas.microsoft.com/office/drawing/2014/main" id="{2D8FFC2E-3952-A1AB-147F-E9CC44DDF309}"/>
              </a:ext>
            </a:extLst>
          </p:cNvPr>
          <p:cNvSpPr txBox="1">
            <a:spLocks/>
          </p:cNvSpPr>
          <p:nvPr/>
        </p:nvSpPr>
        <p:spPr>
          <a:xfrm>
            <a:off x="11068811" y="6464985"/>
            <a:ext cx="24447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0">
              <a:lnSpc>
                <a:spcPts val="1240"/>
              </a:lnSpc>
            </a:pPr>
            <a:r>
              <a:rPr lang="en-US" spc="-50"/>
              <a:t>9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3544</Words>
  <Application>Microsoft Office PowerPoint</Application>
  <PresentationFormat>Widescreen</PresentationFormat>
  <Paragraphs>459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</vt:lpstr>
      <vt:lpstr>Arial</vt:lpstr>
      <vt:lpstr>Calibri</vt:lpstr>
      <vt:lpstr>Carlito</vt:lpstr>
      <vt:lpstr>IBM 3270</vt:lpstr>
      <vt:lpstr>IBM Plex Mono SemiBold</vt:lpstr>
      <vt:lpstr>Liberation Sans Narrow</vt:lpstr>
      <vt:lpstr>Times New Roman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Haversine formula</vt:lpstr>
      <vt:lpstr>ADGSQLSERVER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Anxhela Shaba</cp:lastModifiedBy>
  <cp:revision>199</cp:revision>
  <dcterms:created xsi:type="dcterms:W3CDTF">2021-04-29T18:58:34Z</dcterms:created>
  <dcterms:modified xsi:type="dcterms:W3CDTF">2024-02-06T02:04:08Z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